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8"/>
  </p:notesMasterIdLst>
  <p:sldIdLst>
    <p:sldId id="256" r:id="rId2"/>
    <p:sldId id="316" r:id="rId3"/>
    <p:sldId id="258" r:id="rId4"/>
    <p:sldId id="262" r:id="rId5"/>
    <p:sldId id="317" r:id="rId6"/>
    <p:sldId id="257" r:id="rId7"/>
    <p:sldId id="343" r:id="rId8"/>
    <p:sldId id="344" r:id="rId9"/>
    <p:sldId id="318" r:id="rId10"/>
    <p:sldId id="341" r:id="rId11"/>
    <p:sldId id="324" r:id="rId12"/>
    <p:sldId id="325" r:id="rId13"/>
    <p:sldId id="326" r:id="rId14"/>
    <p:sldId id="327" r:id="rId15"/>
    <p:sldId id="328" r:id="rId16"/>
    <p:sldId id="331" r:id="rId17"/>
    <p:sldId id="319" r:id="rId18"/>
    <p:sldId id="329" r:id="rId19"/>
    <p:sldId id="330" r:id="rId20"/>
    <p:sldId id="333" r:id="rId21"/>
    <p:sldId id="342" r:id="rId22"/>
    <p:sldId id="336" r:id="rId23"/>
    <p:sldId id="337" r:id="rId24"/>
    <p:sldId id="338" r:id="rId25"/>
    <p:sldId id="339" r:id="rId26"/>
    <p:sldId id="315" r:id="rId27"/>
  </p:sldIdLst>
  <p:sldSz cx="9144000" cy="5143500" type="screen16x9"/>
  <p:notesSz cx="6858000" cy="9144000"/>
  <p:embeddedFontLst>
    <p:embeddedFont>
      <p:font typeface="Arvo" panose="020B0604020202020204" charset="0"/>
      <p:regular r:id="rId29"/>
      <p:bold r:id="rId30"/>
      <p:italic r:id="rId31"/>
      <p:boldItalic r:id="rId32"/>
    </p:embeddedFont>
    <p:embeddedFont>
      <p:font typeface="Barlow Condensed Medium" panose="00000606000000000000" pitchFamily="2" charset="0"/>
      <p:regular r:id="rId33"/>
      <p:italic r:id="rId34"/>
    </p:embeddedFont>
    <p:embeddedFont>
      <p:font typeface="Montserrat Light" panose="00000400000000000000" pitchFamily="2" charset="0"/>
      <p:regular r:id="rId35"/>
      <p:italic r:id="rId36"/>
    </p:embeddedFont>
    <p:embeddedFont>
      <p:font typeface="Arial Rounded MT Bold" panose="020F0704030504030204" pitchFamily="34" charset="0"/>
      <p:regular r:id="rId37"/>
    </p:embeddedFont>
    <p:embeddedFont>
      <p:font typeface="Sitka Small" panose="02000505000000020004" pitchFamily="2" charset="0"/>
      <p:regular r:id="rId38"/>
      <p:bold r:id="rId39"/>
      <p:italic r:id="rId40"/>
      <p:boldItalic r:id="rId41"/>
    </p:embeddedFont>
    <p:embeddedFont>
      <p:font typeface="Roboto Condensed" panose="02000000000000000000" pitchFamily="2" charset="0"/>
      <p:regular r:id="rId42"/>
      <p:bold r:id="rId43"/>
      <p:italic r:id="rId44"/>
      <p:boldItalic r:id="rId45"/>
    </p:embeddedFont>
    <p:embeddedFont>
      <p:font typeface="Bahnschrift SemiBold" panose="020B0502040204020203" pitchFamily="34" charset="0"/>
      <p:bold r:id="rId46"/>
    </p:embeddedFont>
    <p:embeddedFont>
      <p:font typeface="Barlow Condensed SemiBold" panose="00000706000000000000" pitchFamily="2" charset="0"/>
      <p:bold r:id="rId47"/>
      <p:boldItalic r:id="rId48"/>
    </p:embeddedFont>
    <p:embeddedFont>
      <p:font typeface="Barlow Condensed" panose="00000506000000000000" pitchFamily="2" charset="0"/>
      <p:regular r:id="rId49"/>
      <p:bold r:id="rId50"/>
      <p:italic r:id="rId51"/>
      <p:boldItalic r:id="rId52"/>
    </p:embeddedFont>
    <p:embeddedFont>
      <p:font typeface="Fira Sans Extra Condensed Medium" panose="020B0604020202020204" charset="0"/>
      <p:regular r:id="rId53"/>
      <p:bold r:id="rId54"/>
      <p:italic r:id="rId55"/>
      <p:boldItalic r:id="rId56"/>
    </p:embeddedFont>
    <p:embeddedFont>
      <p:font typeface="Calibri" panose="020F0502020204030204" pitchFamily="3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196965-BA55-4C81-825D-948E763F29CC}">
  <a:tblStyle styleId="{0B196965-BA55-4C81-825D-948E763F29C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font" Target="fonts/font30.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font" Target="fonts/font28.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font" Target="fonts/font31.fntdata"/><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font" Target="fonts/font29.fntdata"/><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60" Type="http://schemas.openxmlformats.org/officeDocument/2006/relationships/font" Target="fonts/font32.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gif>
</file>

<file path=ppt/media/image11.gif>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0225106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21044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2053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28171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0844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833570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40472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54412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028249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991019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230538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983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9c487f8d59_0_18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9c487f8d59_0_1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1252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9c487f8d59_0_18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9c487f8d59_0_1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12094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08601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9c487f8d59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9c487f8d59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49246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9c487f8d59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9c487f8d59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2074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9c487f8d59_0_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9c487f8d59_0_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6144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9c487f8d59_0_1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9c487f8d59_0_1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32612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9c487f8d59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9c487f8d59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03872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4487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94950" y="1243575"/>
            <a:ext cx="4746300" cy="2052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5950" y="3296175"/>
            <a:ext cx="32922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TITLE_1_1">
    <p:spTree>
      <p:nvGrpSpPr>
        <p:cNvPr id="1" name="Shape 484"/>
        <p:cNvGrpSpPr/>
        <p:nvPr/>
      </p:nvGrpSpPr>
      <p:grpSpPr>
        <a:xfrm>
          <a:off x="0" y="0"/>
          <a:ext cx="0" cy="0"/>
          <a:chOff x="0" y="0"/>
          <a:chExt cx="0" cy="0"/>
        </a:xfrm>
      </p:grpSpPr>
      <p:sp>
        <p:nvSpPr>
          <p:cNvPr id="485" name="Google Shape;485;p15"/>
          <p:cNvSpPr txBox="1">
            <a:spLocks noGrp="1"/>
          </p:cNvSpPr>
          <p:nvPr>
            <p:ph type="ctrTitle"/>
          </p:nvPr>
        </p:nvSpPr>
        <p:spPr>
          <a:xfrm>
            <a:off x="2769125" y="539500"/>
            <a:ext cx="3605700" cy="83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86" name="Google Shape;486;p15"/>
          <p:cNvSpPr txBox="1">
            <a:spLocks noGrp="1"/>
          </p:cNvSpPr>
          <p:nvPr>
            <p:ph type="subTitle" idx="1"/>
          </p:nvPr>
        </p:nvSpPr>
        <p:spPr>
          <a:xfrm>
            <a:off x="2725300" y="1609975"/>
            <a:ext cx="3693300" cy="102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7" name="Google Shape;487;p15"/>
          <p:cNvSpPr txBox="1"/>
          <p:nvPr/>
        </p:nvSpPr>
        <p:spPr>
          <a:xfrm>
            <a:off x="3023550" y="3354600"/>
            <a:ext cx="3096900" cy="898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a:solidFill>
                  <a:schemeClr val="dk1"/>
                </a:solidFill>
                <a:latin typeface="Arvo"/>
                <a:ea typeface="Arvo"/>
                <a:cs typeface="Arvo"/>
                <a:sym typeface="Arvo"/>
              </a:rPr>
              <a:t>CREDITS: This presentation template was created by </a:t>
            </a:r>
            <a:r>
              <a:rPr lang="en" sz="1000" b="1">
                <a:solidFill>
                  <a:schemeClr val="dk1"/>
                </a:solidFill>
                <a:uFill>
                  <a:noFill/>
                </a:uFill>
                <a:latin typeface="Arvo"/>
                <a:ea typeface="Arvo"/>
                <a:cs typeface="Arvo"/>
                <a:sym typeface="Arvo"/>
                <a:hlinkClick r:id="rId2">
                  <a:extLst>
                    <a:ext uri="{A12FA001-AC4F-418D-AE19-62706E023703}">
                      <ahyp:hlinkClr xmlns:ahyp="http://schemas.microsoft.com/office/drawing/2018/hyperlinkcolor" xmlns="" val="tx"/>
                    </a:ext>
                  </a:extLst>
                </a:hlinkClick>
              </a:rPr>
              <a:t>Slidesgo</a:t>
            </a:r>
            <a:r>
              <a:rPr lang="en" sz="1000">
                <a:solidFill>
                  <a:schemeClr val="dk1"/>
                </a:solidFill>
                <a:latin typeface="Arvo"/>
                <a:ea typeface="Arvo"/>
                <a:cs typeface="Arvo"/>
                <a:sym typeface="Arvo"/>
              </a:rPr>
              <a:t>, including icons by </a:t>
            </a:r>
            <a:r>
              <a:rPr lang="en" sz="1000" b="1">
                <a:solidFill>
                  <a:schemeClr val="dk1"/>
                </a:solidFill>
                <a:uFill>
                  <a:noFill/>
                </a:uFill>
                <a:latin typeface="Arvo"/>
                <a:ea typeface="Arvo"/>
                <a:cs typeface="Arvo"/>
                <a:sym typeface="Arvo"/>
                <a:hlinkClick r:id="rId3">
                  <a:extLst>
                    <a:ext uri="{A12FA001-AC4F-418D-AE19-62706E023703}">
                      <ahyp:hlinkClr xmlns:ahyp="http://schemas.microsoft.com/office/drawing/2018/hyperlinkcolor" xmlns="" val="tx"/>
                    </a:ext>
                  </a:extLst>
                </a:hlinkClick>
              </a:rPr>
              <a:t>Flaticon</a:t>
            </a:r>
            <a:r>
              <a:rPr lang="en" sz="1000">
                <a:solidFill>
                  <a:schemeClr val="dk1"/>
                </a:solidFill>
                <a:latin typeface="Arvo"/>
                <a:ea typeface="Arvo"/>
                <a:cs typeface="Arvo"/>
                <a:sym typeface="Arvo"/>
              </a:rPr>
              <a:t>, infographics &amp; images by </a:t>
            </a:r>
            <a:r>
              <a:rPr lang="en" sz="1000" b="1">
                <a:solidFill>
                  <a:schemeClr val="dk1"/>
                </a:solidFill>
                <a:uFill>
                  <a:noFill/>
                </a:uFill>
                <a:latin typeface="Arvo"/>
                <a:ea typeface="Arvo"/>
                <a:cs typeface="Arvo"/>
                <a:sym typeface="Arvo"/>
                <a:hlinkClick r:id="rId4">
                  <a:extLst>
                    <a:ext uri="{A12FA001-AC4F-418D-AE19-62706E023703}">
                      <ahyp:hlinkClr xmlns:ahyp="http://schemas.microsoft.com/office/drawing/2018/hyperlinkcolor" xmlns="" val="tx"/>
                    </a:ext>
                  </a:extLst>
                </a:hlinkClick>
              </a:rPr>
              <a:t>Freepik</a:t>
            </a:r>
            <a:endParaRPr sz="1000" b="1" dirty="0">
              <a:solidFill>
                <a:schemeClr val="dk1"/>
              </a:solidFill>
              <a:latin typeface="Arvo"/>
              <a:ea typeface="Arvo"/>
              <a:cs typeface="Arvo"/>
              <a:sym typeface="Arvo"/>
            </a:endParaRPr>
          </a:p>
        </p:txBody>
      </p:sp>
      <p:grpSp>
        <p:nvGrpSpPr>
          <p:cNvPr id="488" name="Google Shape;488;p15"/>
          <p:cNvGrpSpPr/>
          <p:nvPr/>
        </p:nvGrpSpPr>
        <p:grpSpPr>
          <a:xfrm flipH="1">
            <a:off x="0" y="2933725"/>
            <a:ext cx="2044793" cy="2209776"/>
            <a:chOff x="1384075" y="241450"/>
            <a:chExt cx="4822625" cy="5215425"/>
          </a:xfrm>
        </p:grpSpPr>
        <p:sp>
          <p:nvSpPr>
            <p:cNvPr id="489" name="Google Shape;489;p15"/>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15"/>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15"/>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15"/>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15"/>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15"/>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15"/>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15"/>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15"/>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15"/>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15"/>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15"/>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15"/>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15"/>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15"/>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15"/>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15"/>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15"/>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15"/>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15"/>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15"/>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15"/>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15"/>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15"/>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15"/>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15"/>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15"/>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15"/>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15"/>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15"/>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15"/>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15"/>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15"/>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15"/>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15"/>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15"/>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15"/>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15"/>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15"/>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15"/>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15"/>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15"/>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15"/>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15"/>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3" name="Google Shape;533;p15"/>
          <p:cNvGrpSpPr/>
          <p:nvPr/>
        </p:nvGrpSpPr>
        <p:grpSpPr>
          <a:xfrm flipH="1">
            <a:off x="6934090" y="-76200"/>
            <a:ext cx="2286103" cy="2895537"/>
            <a:chOff x="-26858" y="-227337"/>
            <a:chExt cx="2186403" cy="2757917"/>
          </a:xfrm>
        </p:grpSpPr>
        <p:sp>
          <p:nvSpPr>
            <p:cNvPr id="534" name="Google Shape;534;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1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1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1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1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1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1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1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15"/>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15"/>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1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1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1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1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1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1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15"/>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1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15"/>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15"/>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15"/>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15"/>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15"/>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15"/>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15"/>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15"/>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15"/>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15"/>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15"/>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15"/>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15"/>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TITLE_AND_BODY_2">
    <p:spTree>
      <p:nvGrpSpPr>
        <p:cNvPr id="1" name="Shape 574"/>
        <p:cNvGrpSpPr/>
        <p:nvPr/>
      </p:nvGrpSpPr>
      <p:grpSpPr>
        <a:xfrm>
          <a:off x="0" y="0"/>
          <a:ext cx="0" cy="0"/>
          <a:chOff x="0" y="0"/>
          <a:chExt cx="0" cy="0"/>
        </a:xfrm>
      </p:grpSpPr>
      <p:sp>
        <p:nvSpPr>
          <p:cNvPr id="575" name="Google Shape;575;p16"/>
          <p:cNvSpPr txBox="1">
            <a:spLocks noGrp="1"/>
          </p:cNvSpPr>
          <p:nvPr>
            <p:ph type="title"/>
          </p:nvPr>
        </p:nvSpPr>
        <p:spPr>
          <a:xfrm>
            <a:off x="4306824" y="2036701"/>
            <a:ext cx="32919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576" name="Google Shape;576;p16"/>
          <p:cNvSpPr txBox="1">
            <a:spLocks noGrp="1"/>
          </p:cNvSpPr>
          <p:nvPr>
            <p:ph type="subTitle" idx="1"/>
          </p:nvPr>
        </p:nvSpPr>
        <p:spPr>
          <a:xfrm>
            <a:off x="1865375" y="2706625"/>
            <a:ext cx="4023300" cy="142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577" name="Google Shape;577;p16"/>
          <p:cNvGrpSpPr/>
          <p:nvPr/>
        </p:nvGrpSpPr>
        <p:grpSpPr>
          <a:xfrm rot="-5400000" flipH="1">
            <a:off x="286059" y="-312722"/>
            <a:ext cx="1209907" cy="1782035"/>
            <a:chOff x="700771" y="-227337"/>
            <a:chExt cx="1458774" cy="2138784"/>
          </a:xfrm>
        </p:grpSpPr>
        <p:sp>
          <p:nvSpPr>
            <p:cNvPr id="578" name="Google Shape;578;p1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1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16"/>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16"/>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16"/>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16"/>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16"/>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1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16"/>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16"/>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16"/>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16"/>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16"/>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16"/>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16"/>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16"/>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16"/>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16"/>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16"/>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7" name="Google Shape;597;p16"/>
          <p:cNvGrpSpPr/>
          <p:nvPr/>
        </p:nvGrpSpPr>
        <p:grpSpPr>
          <a:xfrm rot="5400000" flipH="1">
            <a:off x="7613820" y="3611830"/>
            <a:ext cx="877851" cy="2209091"/>
            <a:chOff x="-26858" y="-227337"/>
            <a:chExt cx="1093215" cy="2757917"/>
          </a:xfrm>
        </p:grpSpPr>
        <p:sp>
          <p:nvSpPr>
            <p:cNvPr id="598" name="Google Shape;598;p1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1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1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1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1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1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1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1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1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1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1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1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1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1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1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1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1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1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lt1"/>
        </a:solidFill>
        <a:effectLst/>
      </p:bgPr>
    </p:bg>
    <p:spTree>
      <p:nvGrpSpPr>
        <p:cNvPr id="1" name="Shape 722"/>
        <p:cNvGrpSpPr/>
        <p:nvPr/>
      </p:nvGrpSpPr>
      <p:grpSpPr>
        <a:xfrm>
          <a:off x="0" y="0"/>
          <a:ext cx="0" cy="0"/>
          <a:chOff x="0" y="0"/>
          <a:chExt cx="0" cy="0"/>
        </a:xfrm>
      </p:grpSpPr>
      <p:grpSp>
        <p:nvGrpSpPr>
          <p:cNvPr id="723" name="Google Shape;723;p20"/>
          <p:cNvGrpSpPr/>
          <p:nvPr/>
        </p:nvGrpSpPr>
        <p:grpSpPr>
          <a:xfrm>
            <a:off x="7099200" y="2933725"/>
            <a:ext cx="2044793" cy="2209776"/>
            <a:chOff x="1384075" y="241450"/>
            <a:chExt cx="4822625" cy="5215425"/>
          </a:xfrm>
        </p:grpSpPr>
        <p:sp>
          <p:nvSpPr>
            <p:cNvPr id="724" name="Google Shape;724;p20"/>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20"/>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20"/>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20"/>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20"/>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20"/>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20"/>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20"/>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20"/>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20"/>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20"/>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20"/>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20"/>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20"/>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20"/>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20"/>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20"/>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20"/>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742;p20"/>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20"/>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20"/>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20"/>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20"/>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20"/>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20"/>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20"/>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20"/>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20"/>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20"/>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20"/>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20"/>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20"/>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20"/>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20"/>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20"/>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20"/>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20"/>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20"/>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20"/>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20"/>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20"/>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20"/>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20"/>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20"/>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8" name="Google Shape;768;p20"/>
          <p:cNvGrpSpPr/>
          <p:nvPr/>
        </p:nvGrpSpPr>
        <p:grpSpPr>
          <a:xfrm>
            <a:off x="-76200" y="-76200"/>
            <a:ext cx="2286103" cy="2895537"/>
            <a:chOff x="-26858" y="-227337"/>
            <a:chExt cx="2186403" cy="2757917"/>
          </a:xfrm>
        </p:grpSpPr>
        <p:sp>
          <p:nvSpPr>
            <p:cNvPr id="769" name="Google Shape;769;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20"/>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20"/>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20"/>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20"/>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20"/>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20"/>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2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2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20"/>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20"/>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20"/>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20"/>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20"/>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20"/>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20"/>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20"/>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20"/>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20"/>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20"/>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20"/>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2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20"/>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20"/>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20"/>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20"/>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20"/>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20"/>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20"/>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20"/>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20"/>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20"/>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20"/>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
    <p:bg>
      <p:bgPr>
        <a:solidFill>
          <a:schemeClr val="lt1"/>
        </a:solidFill>
        <a:effectLst/>
      </p:bgPr>
    </p:bg>
    <p:spTree>
      <p:nvGrpSpPr>
        <p:cNvPr id="1" name="Shape 809"/>
        <p:cNvGrpSpPr/>
        <p:nvPr/>
      </p:nvGrpSpPr>
      <p:grpSpPr>
        <a:xfrm>
          <a:off x="0" y="0"/>
          <a:ext cx="0" cy="0"/>
          <a:chOff x="0" y="0"/>
          <a:chExt cx="0" cy="0"/>
        </a:xfrm>
      </p:grpSpPr>
      <p:grpSp>
        <p:nvGrpSpPr>
          <p:cNvPr id="810" name="Google Shape;810;p21"/>
          <p:cNvGrpSpPr/>
          <p:nvPr/>
        </p:nvGrpSpPr>
        <p:grpSpPr>
          <a:xfrm rot="5400000" flipH="1">
            <a:off x="7613820" y="3611830"/>
            <a:ext cx="877851" cy="2209091"/>
            <a:chOff x="-26858" y="-227337"/>
            <a:chExt cx="1093215" cy="2757917"/>
          </a:xfrm>
        </p:grpSpPr>
        <p:sp>
          <p:nvSpPr>
            <p:cNvPr id="811" name="Google Shape;811;p2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2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21"/>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21"/>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21"/>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21"/>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2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2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2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21"/>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21"/>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2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2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21"/>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21"/>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21"/>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21"/>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21"/>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21"/>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2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2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21"/>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 name="Google Shape;13;p3"/>
          <p:cNvSpPr txBox="1">
            <a:spLocks noGrp="1"/>
          </p:cNvSpPr>
          <p:nvPr>
            <p:ph type="title" idx="2" hasCustomPrompt="1"/>
          </p:nvPr>
        </p:nvSpPr>
        <p:spPr>
          <a:xfrm>
            <a:off x="1399800" y="1122100"/>
            <a:ext cx="14640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6000"/>
            </a:lvl1pPr>
            <a:lvl2pPr lvl="1" rtl="0">
              <a:spcBef>
                <a:spcPts val="0"/>
              </a:spcBef>
              <a:spcAft>
                <a:spcPts val="0"/>
              </a:spcAft>
              <a:buSzPts val="12000"/>
              <a:buFont typeface="Montserrat Light"/>
              <a:buNone/>
              <a:defRPr sz="12000">
                <a:latin typeface="Montserrat Light"/>
                <a:ea typeface="Montserrat Light"/>
                <a:cs typeface="Montserrat Light"/>
                <a:sym typeface="Montserrat Light"/>
              </a:defRPr>
            </a:lvl2pPr>
            <a:lvl3pPr lvl="2" rtl="0">
              <a:spcBef>
                <a:spcPts val="0"/>
              </a:spcBef>
              <a:spcAft>
                <a:spcPts val="0"/>
              </a:spcAft>
              <a:buSzPts val="12000"/>
              <a:buFont typeface="Montserrat Light"/>
              <a:buNone/>
              <a:defRPr sz="12000">
                <a:latin typeface="Montserrat Light"/>
                <a:ea typeface="Montserrat Light"/>
                <a:cs typeface="Montserrat Light"/>
                <a:sym typeface="Montserrat Light"/>
              </a:defRPr>
            </a:lvl3pPr>
            <a:lvl4pPr lvl="3" rtl="0">
              <a:spcBef>
                <a:spcPts val="0"/>
              </a:spcBef>
              <a:spcAft>
                <a:spcPts val="0"/>
              </a:spcAft>
              <a:buSzPts val="12000"/>
              <a:buFont typeface="Montserrat Light"/>
              <a:buNone/>
              <a:defRPr sz="12000">
                <a:latin typeface="Montserrat Light"/>
                <a:ea typeface="Montserrat Light"/>
                <a:cs typeface="Montserrat Light"/>
                <a:sym typeface="Montserrat Light"/>
              </a:defRPr>
            </a:lvl4pPr>
            <a:lvl5pPr lvl="4" rtl="0">
              <a:spcBef>
                <a:spcPts val="0"/>
              </a:spcBef>
              <a:spcAft>
                <a:spcPts val="0"/>
              </a:spcAft>
              <a:buSzPts val="12000"/>
              <a:buFont typeface="Montserrat Light"/>
              <a:buNone/>
              <a:defRPr sz="12000">
                <a:latin typeface="Montserrat Light"/>
                <a:ea typeface="Montserrat Light"/>
                <a:cs typeface="Montserrat Light"/>
                <a:sym typeface="Montserrat Light"/>
              </a:defRPr>
            </a:lvl5pPr>
            <a:lvl6pPr lvl="5" rtl="0">
              <a:spcBef>
                <a:spcPts val="0"/>
              </a:spcBef>
              <a:spcAft>
                <a:spcPts val="0"/>
              </a:spcAft>
              <a:buSzPts val="12000"/>
              <a:buFont typeface="Montserrat Light"/>
              <a:buNone/>
              <a:defRPr sz="12000">
                <a:latin typeface="Montserrat Light"/>
                <a:ea typeface="Montserrat Light"/>
                <a:cs typeface="Montserrat Light"/>
                <a:sym typeface="Montserrat Light"/>
              </a:defRPr>
            </a:lvl6pPr>
            <a:lvl7pPr lvl="6" rtl="0">
              <a:spcBef>
                <a:spcPts val="0"/>
              </a:spcBef>
              <a:spcAft>
                <a:spcPts val="0"/>
              </a:spcAft>
              <a:buSzPts val="12000"/>
              <a:buFont typeface="Montserrat Light"/>
              <a:buNone/>
              <a:defRPr sz="12000">
                <a:latin typeface="Montserrat Light"/>
                <a:ea typeface="Montserrat Light"/>
                <a:cs typeface="Montserrat Light"/>
                <a:sym typeface="Montserrat Light"/>
              </a:defRPr>
            </a:lvl7pPr>
            <a:lvl8pPr lvl="7" rtl="0">
              <a:spcBef>
                <a:spcPts val="0"/>
              </a:spcBef>
              <a:spcAft>
                <a:spcPts val="0"/>
              </a:spcAft>
              <a:buSzPts val="12000"/>
              <a:buFont typeface="Montserrat Light"/>
              <a:buNone/>
              <a:defRPr sz="12000">
                <a:latin typeface="Montserrat Light"/>
                <a:ea typeface="Montserrat Light"/>
                <a:cs typeface="Montserrat Light"/>
                <a:sym typeface="Montserrat Light"/>
              </a:defRPr>
            </a:lvl8pPr>
            <a:lvl9pPr lvl="8" rtl="0">
              <a:spcBef>
                <a:spcPts val="0"/>
              </a:spcBef>
              <a:spcAft>
                <a:spcPts val="0"/>
              </a:spcAft>
              <a:buSzPts val="12000"/>
              <a:buFont typeface="Montserrat Light"/>
              <a:buNone/>
              <a:defRPr sz="12000">
                <a:latin typeface="Montserrat Light"/>
                <a:ea typeface="Montserrat Light"/>
                <a:cs typeface="Montserrat Light"/>
                <a:sym typeface="Montserrat Light"/>
              </a:defRPr>
            </a:lvl9pPr>
          </a:lstStyle>
          <a:p>
            <a:r>
              <a:t>xx%</a:t>
            </a:r>
          </a:p>
        </p:txBody>
      </p:sp>
      <p:sp>
        <p:nvSpPr>
          <p:cNvPr id="14" name="Google Shape;14;p3"/>
          <p:cNvSpPr txBox="1">
            <a:spLocks noGrp="1"/>
          </p:cNvSpPr>
          <p:nvPr>
            <p:ph type="subTitle" idx="1"/>
          </p:nvPr>
        </p:nvSpPr>
        <p:spPr>
          <a:xfrm>
            <a:off x="3016200" y="3237148"/>
            <a:ext cx="2389200" cy="58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None/>
              <a:defRPr>
                <a:solidFill>
                  <a:schemeClr val="dk1"/>
                </a:solidFill>
              </a:defRPr>
            </a:lvl1pPr>
            <a:lvl2pPr lvl="1"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9pPr>
          </a:lstStyle>
          <a:p>
            <a:endParaRPr/>
          </a:p>
        </p:txBody>
      </p:sp>
      <p:cxnSp>
        <p:nvCxnSpPr>
          <p:cNvPr id="15" name="Google Shape;15;p3"/>
          <p:cNvCxnSpPr/>
          <p:nvPr/>
        </p:nvCxnSpPr>
        <p:spPr>
          <a:xfrm>
            <a:off x="2940913" y="-12"/>
            <a:ext cx="0" cy="2753700"/>
          </a:xfrm>
          <a:prstGeom prst="straightConnector1">
            <a:avLst/>
          </a:prstGeom>
          <a:noFill/>
          <a:ln w="28575" cap="flat" cmpd="sng">
            <a:solidFill>
              <a:schemeClr val="accent4"/>
            </a:solidFill>
            <a:prstDash val="solid"/>
            <a:round/>
            <a:headEnd type="none" w="med" len="med"/>
            <a:tailEnd type="none" w="med" len="med"/>
          </a:ln>
        </p:spPr>
      </p:cxnSp>
      <p:grpSp>
        <p:nvGrpSpPr>
          <p:cNvPr id="16" name="Google Shape;16;p3"/>
          <p:cNvGrpSpPr/>
          <p:nvPr/>
        </p:nvGrpSpPr>
        <p:grpSpPr>
          <a:xfrm flipH="1">
            <a:off x="0" y="2933725"/>
            <a:ext cx="2044793" cy="2209776"/>
            <a:chOff x="1384075" y="241450"/>
            <a:chExt cx="4822625" cy="5215425"/>
          </a:xfrm>
        </p:grpSpPr>
        <p:sp>
          <p:nvSpPr>
            <p:cNvPr id="17" name="Google Shape;17;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3"/>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3"/>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3"/>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3"/>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3"/>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3"/>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3"/>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3"/>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3"/>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3"/>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3"/>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3"/>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3"/>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3"/>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3"/>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3"/>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3"/>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3"/>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3"/>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3"/>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3"/>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3"/>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3"/>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3"/>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3"/>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3"/>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3"/>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3"/>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3"/>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3"/>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3"/>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3"/>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 name="Google Shape;61;p3"/>
          <p:cNvGrpSpPr/>
          <p:nvPr/>
        </p:nvGrpSpPr>
        <p:grpSpPr>
          <a:xfrm flipH="1">
            <a:off x="6934090" y="-76200"/>
            <a:ext cx="2286103" cy="2895537"/>
            <a:chOff x="-26858" y="-227337"/>
            <a:chExt cx="2186403" cy="2757917"/>
          </a:xfrm>
        </p:grpSpPr>
        <p:sp>
          <p:nvSpPr>
            <p:cNvPr id="62" name="Google Shape;62;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3"/>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3"/>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3"/>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3"/>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3"/>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3"/>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3"/>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3"/>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3"/>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3"/>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3"/>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3"/>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3"/>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3"/>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3"/>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3"/>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2"/>
        <p:cNvGrpSpPr/>
        <p:nvPr/>
      </p:nvGrpSpPr>
      <p:grpSpPr>
        <a:xfrm>
          <a:off x="0" y="0"/>
          <a:ext cx="0" cy="0"/>
          <a:chOff x="0" y="0"/>
          <a:chExt cx="0" cy="0"/>
        </a:xfrm>
      </p:grpSpPr>
      <p:sp>
        <p:nvSpPr>
          <p:cNvPr id="103" name="Google Shape;103;p4"/>
          <p:cNvSpPr txBox="1">
            <a:spLocks noGrp="1"/>
          </p:cNvSpPr>
          <p:nvPr>
            <p:ph type="ctrTitle"/>
          </p:nvPr>
        </p:nvSpPr>
        <p:spPr>
          <a:xfrm flipH="1">
            <a:off x="770725" y="468450"/>
            <a:ext cx="44631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04" name="Google Shape;104;p4"/>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sp>
        <p:nvSpPr>
          <p:cNvPr id="105" name="Google Shape;105;p4"/>
          <p:cNvSpPr txBox="1">
            <a:spLocks noGrp="1"/>
          </p:cNvSpPr>
          <p:nvPr>
            <p:ph type="subTitle" idx="1"/>
          </p:nvPr>
        </p:nvSpPr>
        <p:spPr>
          <a:xfrm>
            <a:off x="770700" y="1216175"/>
            <a:ext cx="7662600" cy="33924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AutoNum type="arabicPeriod"/>
              <a:defRPr sz="1000"/>
            </a:lvl1pPr>
            <a:lvl2pPr lvl="1" rtl="0">
              <a:spcBef>
                <a:spcPts val="1600"/>
              </a:spcBef>
              <a:spcAft>
                <a:spcPts val="0"/>
              </a:spcAft>
              <a:buSzPts val="1000"/>
              <a:buNone/>
              <a:defRPr sz="1000"/>
            </a:lvl2pPr>
            <a:lvl3pPr lvl="2" rtl="0">
              <a:spcBef>
                <a:spcPts val="1600"/>
              </a:spcBef>
              <a:spcAft>
                <a:spcPts val="0"/>
              </a:spcAft>
              <a:buSzPts val="1000"/>
              <a:buAutoNum type="romanLcPeriod"/>
              <a:defRPr sz="1000"/>
            </a:lvl3pPr>
            <a:lvl4pPr lvl="3" rtl="0">
              <a:spcBef>
                <a:spcPts val="1600"/>
              </a:spcBef>
              <a:spcAft>
                <a:spcPts val="0"/>
              </a:spcAft>
              <a:buSzPts val="1000"/>
              <a:buAutoNum type="arabicPeriod"/>
              <a:defRPr sz="1000"/>
            </a:lvl4pPr>
            <a:lvl5pPr lvl="4" rtl="0">
              <a:spcBef>
                <a:spcPts val="1600"/>
              </a:spcBef>
              <a:spcAft>
                <a:spcPts val="0"/>
              </a:spcAft>
              <a:buSzPts val="1000"/>
              <a:buAutoNum type="alphaLcPeriod"/>
              <a:defRPr sz="1000"/>
            </a:lvl5pPr>
            <a:lvl6pPr lvl="5" rtl="0">
              <a:spcBef>
                <a:spcPts val="1600"/>
              </a:spcBef>
              <a:spcAft>
                <a:spcPts val="0"/>
              </a:spcAft>
              <a:buSzPts val="1000"/>
              <a:buAutoNum type="romanLcPeriod"/>
              <a:defRPr sz="1000"/>
            </a:lvl6pPr>
            <a:lvl7pPr lvl="6" rtl="0">
              <a:spcBef>
                <a:spcPts val="1600"/>
              </a:spcBef>
              <a:spcAft>
                <a:spcPts val="0"/>
              </a:spcAft>
              <a:buSzPts val="1000"/>
              <a:buAutoNum type="arabicPeriod"/>
              <a:defRPr sz="1000"/>
            </a:lvl7pPr>
            <a:lvl8pPr lvl="7" rtl="0">
              <a:spcBef>
                <a:spcPts val="1600"/>
              </a:spcBef>
              <a:spcAft>
                <a:spcPts val="0"/>
              </a:spcAft>
              <a:buSzPts val="1000"/>
              <a:buAutoNum type="alphaLcPeriod"/>
              <a:defRPr sz="1000"/>
            </a:lvl8pPr>
            <a:lvl9pPr lvl="8" rtl="0">
              <a:spcBef>
                <a:spcPts val="1600"/>
              </a:spcBef>
              <a:spcAft>
                <a:spcPts val="1600"/>
              </a:spcAft>
              <a:buSzPts val="1000"/>
              <a:buAutoNum type="romanLcPeriod"/>
              <a:defRPr sz="1000"/>
            </a:lvl9pPr>
          </a:lstStyle>
          <a:p>
            <a:endParaRPr/>
          </a:p>
        </p:txBody>
      </p:sp>
      <p:grpSp>
        <p:nvGrpSpPr>
          <p:cNvPr id="106" name="Google Shape;106;p4"/>
          <p:cNvGrpSpPr/>
          <p:nvPr/>
        </p:nvGrpSpPr>
        <p:grpSpPr>
          <a:xfrm rot="5400000" flipH="1">
            <a:off x="7613820" y="3611830"/>
            <a:ext cx="877851" cy="2209091"/>
            <a:chOff x="-26858" y="-227337"/>
            <a:chExt cx="1093215" cy="2757917"/>
          </a:xfrm>
        </p:grpSpPr>
        <p:sp>
          <p:nvSpPr>
            <p:cNvPr id="107" name="Google Shape;107;p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355638" y="1441125"/>
            <a:ext cx="2944500" cy="986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1" name="Google Shape;191;p7"/>
          <p:cNvSpPr txBox="1">
            <a:spLocks noGrp="1"/>
          </p:cNvSpPr>
          <p:nvPr>
            <p:ph type="subTitle" idx="1"/>
          </p:nvPr>
        </p:nvSpPr>
        <p:spPr>
          <a:xfrm>
            <a:off x="5355638" y="2577675"/>
            <a:ext cx="2944500" cy="112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cxnSp>
        <p:nvCxnSpPr>
          <p:cNvPr id="192" name="Google Shape;192;p7"/>
          <p:cNvCxnSpPr/>
          <p:nvPr/>
        </p:nvCxnSpPr>
        <p:spPr>
          <a:xfrm>
            <a:off x="5360975" y="2502600"/>
            <a:ext cx="3783000" cy="0"/>
          </a:xfrm>
          <a:prstGeom prst="straightConnector1">
            <a:avLst/>
          </a:prstGeom>
          <a:noFill/>
          <a:ln w="28575" cap="flat" cmpd="sng">
            <a:solidFill>
              <a:schemeClr val="accent4"/>
            </a:solidFill>
            <a:prstDash val="solid"/>
            <a:round/>
            <a:headEnd type="none" w="med" len="med"/>
            <a:tailEnd type="none" w="med" len="med"/>
          </a:ln>
        </p:spPr>
      </p:cxnSp>
      <p:grpSp>
        <p:nvGrpSpPr>
          <p:cNvPr id="193" name="Google Shape;193;p7"/>
          <p:cNvGrpSpPr/>
          <p:nvPr/>
        </p:nvGrpSpPr>
        <p:grpSpPr>
          <a:xfrm rot="5400000" flipH="1">
            <a:off x="7613820" y="3611830"/>
            <a:ext cx="877851" cy="2209091"/>
            <a:chOff x="-26858" y="-227337"/>
            <a:chExt cx="1093215" cy="2757917"/>
          </a:xfrm>
        </p:grpSpPr>
        <p:sp>
          <p:nvSpPr>
            <p:cNvPr id="194" name="Google Shape;194;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6"/>
        <p:cNvGrpSpPr/>
        <p:nvPr/>
      </p:nvGrpSpPr>
      <p:grpSpPr>
        <a:xfrm>
          <a:off x="0" y="0"/>
          <a:ext cx="0" cy="0"/>
          <a:chOff x="0" y="0"/>
          <a:chExt cx="0" cy="0"/>
        </a:xfrm>
      </p:grpSpPr>
      <p:sp>
        <p:nvSpPr>
          <p:cNvPr id="217" name="Google Shape;217;p8"/>
          <p:cNvSpPr txBox="1">
            <a:spLocks noGrp="1"/>
          </p:cNvSpPr>
          <p:nvPr>
            <p:ph type="title"/>
          </p:nvPr>
        </p:nvSpPr>
        <p:spPr>
          <a:xfrm>
            <a:off x="1869525" y="1705650"/>
            <a:ext cx="5405100" cy="17322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18" name="Google Shape;218;p8"/>
          <p:cNvGrpSpPr/>
          <p:nvPr/>
        </p:nvGrpSpPr>
        <p:grpSpPr>
          <a:xfrm>
            <a:off x="7099200" y="2933725"/>
            <a:ext cx="2044793" cy="2209776"/>
            <a:chOff x="1384075" y="241450"/>
            <a:chExt cx="4822625" cy="5215425"/>
          </a:xfrm>
        </p:grpSpPr>
        <p:sp>
          <p:nvSpPr>
            <p:cNvPr id="219" name="Google Shape;219;p8"/>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8"/>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8"/>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8"/>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8"/>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8"/>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8"/>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8"/>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8"/>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8"/>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8"/>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8"/>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8"/>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8"/>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8"/>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8"/>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8"/>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8"/>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8"/>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8"/>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8"/>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8"/>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8"/>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8"/>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8"/>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8"/>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8"/>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8"/>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8"/>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8"/>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8"/>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8"/>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8"/>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8"/>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8"/>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8"/>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8"/>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8"/>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8"/>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8"/>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3" name="Google Shape;263;p8"/>
          <p:cNvGrpSpPr/>
          <p:nvPr/>
        </p:nvGrpSpPr>
        <p:grpSpPr>
          <a:xfrm>
            <a:off x="-76200" y="-76200"/>
            <a:ext cx="2286103" cy="2895537"/>
            <a:chOff x="-26858" y="-227337"/>
            <a:chExt cx="2186403" cy="2757917"/>
          </a:xfrm>
        </p:grpSpPr>
        <p:sp>
          <p:nvSpPr>
            <p:cNvPr id="264" name="Google Shape;264;p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8"/>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8"/>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8"/>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8"/>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8"/>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8"/>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8"/>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8"/>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8"/>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8"/>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8"/>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8"/>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8"/>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8"/>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8"/>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8"/>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4"/>
        <p:cNvGrpSpPr/>
        <p:nvPr/>
      </p:nvGrpSpPr>
      <p:grpSpPr>
        <a:xfrm>
          <a:off x="0" y="0"/>
          <a:ext cx="0" cy="0"/>
          <a:chOff x="0" y="0"/>
          <a:chExt cx="0" cy="0"/>
        </a:xfrm>
      </p:grpSpPr>
      <p:sp>
        <p:nvSpPr>
          <p:cNvPr id="305" name="Google Shape;305;p9"/>
          <p:cNvSpPr txBox="1">
            <a:spLocks noGrp="1"/>
          </p:cNvSpPr>
          <p:nvPr>
            <p:ph type="title"/>
          </p:nvPr>
        </p:nvSpPr>
        <p:spPr>
          <a:xfrm>
            <a:off x="713225" y="978238"/>
            <a:ext cx="3147300" cy="22911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06" name="Google Shape;306;p9"/>
          <p:cNvSpPr txBox="1">
            <a:spLocks noGrp="1"/>
          </p:cNvSpPr>
          <p:nvPr>
            <p:ph type="subTitle" idx="1"/>
          </p:nvPr>
        </p:nvSpPr>
        <p:spPr>
          <a:xfrm>
            <a:off x="713225" y="3357063"/>
            <a:ext cx="3147300" cy="80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grpSp>
        <p:nvGrpSpPr>
          <p:cNvPr id="307" name="Google Shape;307;p9"/>
          <p:cNvGrpSpPr/>
          <p:nvPr/>
        </p:nvGrpSpPr>
        <p:grpSpPr>
          <a:xfrm flipH="1">
            <a:off x="4743766" y="-1156952"/>
            <a:ext cx="4451259" cy="6129060"/>
            <a:chOff x="-37799" y="-227337"/>
            <a:chExt cx="1833529" cy="2524637"/>
          </a:xfrm>
        </p:grpSpPr>
        <p:sp>
          <p:nvSpPr>
            <p:cNvPr id="308" name="Google Shape;308;p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9"/>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9"/>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9"/>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9"/>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9"/>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9"/>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9"/>
            <p:cNvSpPr/>
            <p:nvPr/>
          </p:nvSpPr>
          <p:spPr>
            <a:xfrm rot="10800000">
              <a:off x="-37799" y="811313"/>
              <a:ext cx="381833" cy="44126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9"/>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9"/>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9"/>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9"/>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9"/>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9"/>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9"/>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9"/>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9"/>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9"/>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9"/>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9"/>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9"/>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9"/>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9"/>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9"/>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9"/>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9"/>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9"/>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3"/>
        <p:cNvGrpSpPr/>
        <p:nvPr/>
      </p:nvGrpSpPr>
      <p:grpSpPr>
        <a:xfrm>
          <a:off x="0" y="0"/>
          <a:ext cx="0" cy="0"/>
          <a:chOff x="0" y="0"/>
          <a:chExt cx="0" cy="0"/>
        </a:xfrm>
      </p:grpSpPr>
      <p:grpSp>
        <p:nvGrpSpPr>
          <p:cNvPr id="344" name="Google Shape;344;p10"/>
          <p:cNvGrpSpPr/>
          <p:nvPr/>
        </p:nvGrpSpPr>
        <p:grpSpPr>
          <a:xfrm>
            <a:off x="-6570" y="518767"/>
            <a:ext cx="2604982" cy="2256975"/>
            <a:chOff x="-8580" y="487809"/>
            <a:chExt cx="2894424" cy="2507193"/>
          </a:xfrm>
        </p:grpSpPr>
        <p:sp>
          <p:nvSpPr>
            <p:cNvPr id="345" name="Google Shape;345;p10"/>
            <p:cNvSpPr/>
            <p:nvPr/>
          </p:nvSpPr>
          <p:spPr>
            <a:xfrm rot="10800000">
              <a:off x="-8580" y="2159250"/>
              <a:ext cx="726263" cy="835752"/>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10"/>
            <p:cNvSpPr/>
            <p:nvPr/>
          </p:nvSpPr>
          <p:spPr>
            <a:xfrm rot="10800000">
              <a:off x="-8580" y="903907"/>
              <a:ext cx="726263" cy="125540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10"/>
            <p:cNvSpPr/>
            <p:nvPr/>
          </p:nvSpPr>
          <p:spPr>
            <a:xfrm rot="10800000">
              <a:off x="-8580" y="487809"/>
              <a:ext cx="722770" cy="835778"/>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10"/>
            <p:cNvSpPr/>
            <p:nvPr/>
          </p:nvSpPr>
          <p:spPr>
            <a:xfrm rot="10800000">
              <a:off x="-8580" y="1739643"/>
              <a:ext cx="726263" cy="835752"/>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10"/>
            <p:cNvSpPr/>
            <p:nvPr/>
          </p:nvSpPr>
          <p:spPr>
            <a:xfrm rot="10800000">
              <a:off x="-8580" y="2159250"/>
              <a:ext cx="726263" cy="835752"/>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10"/>
            <p:cNvSpPr/>
            <p:nvPr/>
          </p:nvSpPr>
          <p:spPr>
            <a:xfrm rot="10800000">
              <a:off x="717603" y="487809"/>
              <a:ext cx="1445514" cy="835778"/>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10"/>
            <p:cNvSpPr/>
            <p:nvPr/>
          </p:nvSpPr>
          <p:spPr>
            <a:xfrm rot="10800000">
              <a:off x="717630" y="903907"/>
              <a:ext cx="722770" cy="125540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10"/>
            <p:cNvSpPr/>
            <p:nvPr/>
          </p:nvSpPr>
          <p:spPr>
            <a:xfrm rot="10800000">
              <a:off x="717630" y="1739643"/>
              <a:ext cx="722770" cy="835752"/>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10"/>
            <p:cNvSpPr/>
            <p:nvPr/>
          </p:nvSpPr>
          <p:spPr>
            <a:xfrm rot="10800000">
              <a:off x="-8580" y="1739643"/>
              <a:ext cx="726263" cy="835752"/>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10"/>
            <p:cNvSpPr/>
            <p:nvPr/>
          </p:nvSpPr>
          <p:spPr>
            <a:xfrm rot="10800000">
              <a:off x="2163100" y="903904"/>
              <a:ext cx="722744" cy="835778"/>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10"/>
            <p:cNvSpPr/>
            <p:nvPr/>
          </p:nvSpPr>
          <p:spPr>
            <a:xfrm rot="10800000" flipH="1">
              <a:off x="1442105" y="903907"/>
              <a:ext cx="722770" cy="125540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56" name="Google Shape;356;p10"/>
          <p:cNvSpPr/>
          <p:nvPr/>
        </p:nvSpPr>
        <p:spPr>
          <a:xfrm flipH="1">
            <a:off x="-1017193" y="881512"/>
            <a:ext cx="4269126" cy="4942773"/>
          </a:xfrm>
          <a:custGeom>
            <a:avLst/>
            <a:gdLst/>
            <a:ahLst/>
            <a:cxnLst/>
            <a:rect l="l" t="t" r="r" b="b"/>
            <a:pathLst>
              <a:path w="27521" h="31857" extrusionOk="0">
                <a:moveTo>
                  <a:pt x="1" y="0"/>
                </a:moveTo>
                <a:lnTo>
                  <a:pt x="1" y="31857"/>
                </a:lnTo>
                <a:lnTo>
                  <a:pt x="27520" y="15845"/>
                </a:lnTo>
                <a:lnTo>
                  <a:pt x="1" y="0"/>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10"/>
          <p:cNvSpPr txBox="1">
            <a:spLocks noGrp="1"/>
          </p:cNvSpPr>
          <p:nvPr>
            <p:ph type="title"/>
          </p:nvPr>
        </p:nvSpPr>
        <p:spPr>
          <a:xfrm>
            <a:off x="713225" y="2321675"/>
            <a:ext cx="2230800" cy="228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sz="40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8"/>
        <p:cNvGrpSpPr/>
        <p:nvPr/>
      </p:nvGrpSpPr>
      <p:grpSpPr>
        <a:xfrm>
          <a:off x="0" y="0"/>
          <a:ext cx="0" cy="0"/>
          <a:chOff x="0" y="0"/>
          <a:chExt cx="0" cy="0"/>
        </a:xfrm>
      </p:grpSpPr>
      <p:sp>
        <p:nvSpPr>
          <p:cNvPr id="359" name="Google Shape;359;p11"/>
          <p:cNvSpPr txBox="1">
            <a:spLocks noGrp="1"/>
          </p:cNvSpPr>
          <p:nvPr>
            <p:ph type="title" hasCustomPrompt="1"/>
          </p:nvPr>
        </p:nvSpPr>
        <p:spPr>
          <a:xfrm>
            <a:off x="713225" y="2012563"/>
            <a:ext cx="7717500" cy="9129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0" name="Google Shape;360;p11"/>
          <p:cNvSpPr txBox="1">
            <a:spLocks noGrp="1"/>
          </p:cNvSpPr>
          <p:nvPr>
            <p:ph type="subTitle" idx="1"/>
          </p:nvPr>
        </p:nvSpPr>
        <p:spPr>
          <a:xfrm>
            <a:off x="713225" y="2856738"/>
            <a:ext cx="7717500" cy="2742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grpSp>
        <p:nvGrpSpPr>
          <p:cNvPr id="361" name="Google Shape;361;p11"/>
          <p:cNvGrpSpPr/>
          <p:nvPr/>
        </p:nvGrpSpPr>
        <p:grpSpPr>
          <a:xfrm rot="-5400000">
            <a:off x="665620" y="3611830"/>
            <a:ext cx="877851" cy="2209091"/>
            <a:chOff x="-26858" y="-227337"/>
            <a:chExt cx="1093215" cy="2757917"/>
          </a:xfrm>
        </p:grpSpPr>
        <p:sp>
          <p:nvSpPr>
            <p:cNvPr id="362" name="Google Shape;362;p1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11"/>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11"/>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11"/>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11"/>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1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1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11"/>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11"/>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1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11"/>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11"/>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11"/>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11"/>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11"/>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11"/>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1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11"/>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 name="Google Shape;384;p11"/>
          <p:cNvGrpSpPr/>
          <p:nvPr/>
        </p:nvGrpSpPr>
        <p:grpSpPr>
          <a:xfrm rot="5400000">
            <a:off x="7648034" y="-312722"/>
            <a:ext cx="1209907" cy="1782035"/>
            <a:chOff x="700771" y="-227337"/>
            <a:chExt cx="1458774" cy="2138784"/>
          </a:xfrm>
        </p:grpSpPr>
        <p:sp>
          <p:nvSpPr>
            <p:cNvPr id="385" name="Google Shape;385;p1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1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11"/>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11"/>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11"/>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11"/>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11"/>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1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11"/>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11"/>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11"/>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11"/>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11"/>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11"/>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11"/>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11"/>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11"/>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11"/>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11"/>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431"/>
        <p:cNvGrpSpPr/>
        <p:nvPr/>
      </p:nvGrpSpPr>
      <p:grpSpPr>
        <a:xfrm>
          <a:off x="0" y="0"/>
          <a:ext cx="0" cy="0"/>
          <a:chOff x="0" y="0"/>
          <a:chExt cx="0" cy="0"/>
        </a:xfrm>
      </p:grpSpPr>
      <p:sp>
        <p:nvSpPr>
          <p:cNvPr id="432" name="Google Shape;432;p14"/>
          <p:cNvSpPr txBox="1">
            <a:spLocks noGrp="1"/>
          </p:cNvSpPr>
          <p:nvPr>
            <p:ph type="ctrTitle"/>
          </p:nvPr>
        </p:nvSpPr>
        <p:spPr>
          <a:xfrm>
            <a:off x="4155425" y="19669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3" name="Google Shape;433;p14"/>
          <p:cNvSpPr txBox="1">
            <a:spLocks noGrp="1"/>
          </p:cNvSpPr>
          <p:nvPr>
            <p:ph type="title" idx="2" hasCustomPrompt="1"/>
          </p:nvPr>
        </p:nvSpPr>
        <p:spPr>
          <a:xfrm>
            <a:off x="2319727" y="19668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4" name="Google Shape;434;p14"/>
          <p:cNvSpPr txBox="1">
            <a:spLocks noGrp="1"/>
          </p:cNvSpPr>
          <p:nvPr>
            <p:ph type="ctrTitle" idx="3"/>
          </p:nvPr>
        </p:nvSpPr>
        <p:spPr>
          <a:xfrm>
            <a:off x="4155425" y="26321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5" name="Google Shape;435;p14"/>
          <p:cNvSpPr txBox="1">
            <a:spLocks noGrp="1"/>
          </p:cNvSpPr>
          <p:nvPr>
            <p:ph type="title" idx="4" hasCustomPrompt="1"/>
          </p:nvPr>
        </p:nvSpPr>
        <p:spPr>
          <a:xfrm>
            <a:off x="2319727" y="26321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6" name="Google Shape;436;p14"/>
          <p:cNvSpPr txBox="1">
            <a:spLocks noGrp="1"/>
          </p:cNvSpPr>
          <p:nvPr>
            <p:ph type="ctrTitle" idx="5"/>
          </p:nvPr>
        </p:nvSpPr>
        <p:spPr>
          <a:xfrm>
            <a:off x="4155425" y="32974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7" name="Google Shape;437;p14"/>
          <p:cNvSpPr txBox="1">
            <a:spLocks noGrp="1"/>
          </p:cNvSpPr>
          <p:nvPr>
            <p:ph type="title" idx="6" hasCustomPrompt="1"/>
          </p:nvPr>
        </p:nvSpPr>
        <p:spPr>
          <a:xfrm>
            <a:off x="2319727" y="32973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8" name="Google Shape;438;p14"/>
          <p:cNvSpPr txBox="1">
            <a:spLocks noGrp="1"/>
          </p:cNvSpPr>
          <p:nvPr>
            <p:ph type="ctrTitle" idx="7"/>
          </p:nvPr>
        </p:nvSpPr>
        <p:spPr>
          <a:xfrm>
            <a:off x="4155425" y="39626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9" name="Google Shape;439;p14"/>
          <p:cNvSpPr txBox="1">
            <a:spLocks noGrp="1"/>
          </p:cNvSpPr>
          <p:nvPr>
            <p:ph type="title" idx="8" hasCustomPrompt="1"/>
          </p:nvPr>
        </p:nvSpPr>
        <p:spPr>
          <a:xfrm>
            <a:off x="2319727" y="39626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40" name="Google Shape;440;p14"/>
          <p:cNvSpPr txBox="1">
            <a:spLocks noGrp="1"/>
          </p:cNvSpPr>
          <p:nvPr>
            <p:ph type="ctrTitle" idx="9"/>
          </p:nvPr>
        </p:nvSpPr>
        <p:spPr>
          <a:xfrm>
            <a:off x="4155425" y="1184800"/>
            <a:ext cx="38886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4"/>
              </a:buClr>
              <a:buSzPts val="3600"/>
              <a:buFont typeface="Barlow Condensed"/>
              <a:buNone/>
              <a:defRPr sz="3600">
                <a:solidFill>
                  <a:schemeClr val="accent4"/>
                </a:solidFill>
              </a:defRPr>
            </a:lvl1pPr>
            <a:lvl2pPr lvl="1" algn="r"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algn="r"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algn="r"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algn="r"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algn="r"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algn="r"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algn="r"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algn="r"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grpSp>
        <p:nvGrpSpPr>
          <p:cNvPr id="441" name="Google Shape;441;p14"/>
          <p:cNvGrpSpPr/>
          <p:nvPr/>
        </p:nvGrpSpPr>
        <p:grpSpPr>
          <a:xfrm rot="-5400000">
            <a:off x="286059" y="3659330"/>
            <a:ext cx="1209907" cy="1782035"/>
            <a:chOff x="700771" y="-227337"/>
            <a:chExt cx="1458774" cy="2138784"/>
          </a:xfrm>
        </p:grpSpPr>
        <p:sp>
          <p:nvSpPr>
            <p:cNvPr id="442" name="Google Shape;442;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1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1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1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1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1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1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1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1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1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1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1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1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1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1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1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1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1" name="Google Shape;461;p14"/>
          <p:cNvGrpSpPr/>
          <p:nvPr/>
        </p:nvGrpSpPr>
        <p:grpSpPr>
          <a:xfrm rot="5400000">
            <a:off x="7613820" y="-692278"/>
            <a:ext cx="877851" cy="2209091"/>
            <a:chOff x="-26858" y="-227337"/>
            <a:chExt cx="1093215" cy="2757917"/>
          </a:xfrm>
        </p:grpSpPr>
        <p:sp>
          <p:nvSpPr>
            <p:cNvPr id="462" name="Google Shape;462;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1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1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 name="Google Shape;466;p1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1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471;p1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 name="Google Shape;472;p1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1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1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1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 name="Google Shape;478;p1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1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1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1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2800"/>
              <a:buFont typeface="Barlow Condensed SemiBold"/>
              <a:buNone/>
              <a:defRPr sz="2800">
                <a:solidFill>
                  <a:schemeClr val="dk1"/>
                </a:solidFill>
                <a:latin typeface="Barlow Condensed SemiBold"/>
                <a:ea typeface="Barlow Condensed SemiBold"/>
                <a:cs typeface="Barlow Condensed SemiBold"/>
                <a:sym typeface="Barlow Condensed SemiBold"/>
              </a:defRPr>
            </a:lvl1pPr>
            <a:lvl2pPr lvl="1">
              <a:lnSpc>
                <a:spcPct val="80000"/>
              </a:lnSpc>
              <a:spcBef>
                <a:spcPts val="0"/>
              </a:spcBef>
              <a:spcAft>
                <a:spcPts val="0"/>
              </a:spcAft>
              <a:buClr>
                <a:schemeClr val="dk1"/>
              </a:buClr>
              <a:buSzPts val="2800"/>
              <a:buNone/>
              <a:defRPr sz="2800">
                <a:solidFill>
                  <a:schemeClr val="dk1"/>
                </a:solidFill>
              </a:defRPr>
            </a:lvl2pPr>
            <a:lvl3pPr lvl="2">
              <a:lnSpc>
                <a:spcPct val="80000"/>
              </a:lnSpc>
              <a:spcBef>
                <a:spcPts val="0"/>
              </a:spcBef>
              <a:spcAft>
                <a:spcPts val="0"/>
              </a:spcAft>
              <a:buClr>
                <a:schemeClr val="dk1"/>
              </a:buClr>
              <a:buSzPts val="2800"/>
              <a:buNone/>
              <a:defRPr sz="2800">
                <a:solidFill>
                  <a:schemeClr val="dk1"/>
                </a:solidFill>
              </a:defRPr>
            </a:lvl3pPr>
            <a:lvl4pPr lvl="3">
              <a:lnSpc>
                <a:spcPct val="80000"/>
              </a:lnSpc>
              <a:spcBef>
                <a:spcPts val="0"/>
              </a:spcBef>
              <a:spcAft>
                <a:spcPts val="0"/>
              </a:spcAft>
              <a:buClr>
                <a:schemeClr val="dk1"/>
              </a:buClr>
              <a:buSzPts val="2800"/>
              <a:buNone/>
              <a:defRPr sz="2800">
                <a:solidFill>
                  <a:schemeClr val="dk1"/>
                </a:solidFill>
              </a:defRPr>
            </a:lvl4pPr>
            <a:lvl5pPr lvl="4">
              <a:lnSpc>
                <a:spcPct val="80000"/>
              </a:lnSpc>
              <a:spcBef>
                <a:spcPts val="0"/>
              </a:spcBef>
              <a:spcAft>
                <a:spcPts val="0"/>
              </a:spcAft>
              <a:buClr>
                <a:schemeClr val="dk1"/>
              </a:buClr>
              <a:buSzPts val="2800"/>
              <a:buNone/>
              <a:defRPr sz="2800">
                <a:solidFill>
                  <a:schemeClr val="dk1"/>
                </a:solidFill>
              </a:defRPr>
            </a:lvl5pPr>
            <a:lvl6pPr lvl="5">
              <a:lnSpc>
                <a:spcPct val="80000"/>
              </a:lnSpc>
              <a:spcBef>
                <a:spcPts val="0"/>
              </a:spcBef>
              <a:spcAft>
                <a:spcPts val="0"/>
              </a:spcAft>
              <a:buClr>
                <a:schemeClr val="dk1"/>
              </a:buClr>
              <a:buSzPts val="2800"/>
              <a:buNone/>
              <a:defRPr sz="2800">
                <a:solidFill>
                  <a:schemeClr val="dk1"/>
                </a:solidFill>
              </a:defRPr>
            </a:lvl6pPr>
            <a:lvl7pPr lvl="6">
              <a:lnSpc>
                <a:spcPct val="80000"/>
              </a:lnSpc>
              <a:spcBef>
                <a:spcPts val="0"/>
              </a:spcBef>
              <a:spcAft>
                <a:spcPts val="0"/>
              </a:spcAft>
              <a:buClr>
                <a:schemeClr val="dk1"/>
              </a:buClr>
              <a:buSzPts val="2800"/>
              <a:buNone/>
              <a:defRPr sz="2800">
                <a:solidFill>
                  <a:schemeClr val="dk1"/>
                </a:solidFill>
              </a:defRPr>
            </a:lvl7pPr>
            <a:lvl8pPr lvl="7">
              <a:lnSpc>
                <a:spcPct val="80000"/>
              </a:lnSpc>
              <a:spcBef>
                <a:spcPts val="0"/>
              </a:spcBef>
              <a:spcAft>
                <a:spcPts val="0"/>
              </a:spcAft>
              <a:buClr>
                <a:schemeClr val="dk1"/>
              </a:buClr>
              <a:buSzPts val="2800"/>
              <a:buNone/>
              <a:defRPr sz="2800">
                <a:solidFill>
                  <a:schemeClr val="dk1"/>
                </a:solidFill>
              </a:defRPr>
            </a:lvl8pPr>
            <a:lvl9pPr lvl="8">
              <a:lnSpc>
                <a:spcPct val="8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Arvo"/>
              <a:buChar char="●"/>
              <a:defRPr>
                <a:solidFill>
                  <a:schemeClr val="dk2"/>
                </a:solidFill>
                <a:latin typeface="Arvo"/>
                <a:ea typeface="Arvo"/>
                <a:cs typeface="Arvo"/>
                <a:sym typeface="Arvo"/>
              </a:defRPr>
            </a:lvl1pPr>
            <a:lvl2pPr marL="914400" lvl="1"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2pPr>
            <a:lvl3pPr marL="1371600" lvl="2"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3pPr>
            <a:lvl4pPr marL="1828800" lvl="3"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4pPr>
            <a:lvl5pPr marL="2286000" lvl="4"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5pPr>
            <a:lvl6pPr marL="2743200" lvl="5"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6pPr>
            <a:lvl7pPr marL="3200400" lvl="6"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7pPr>
            <a:lvl8pPr marL="3657600" lvl="7"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8pPr>
            <a:lvl9pPr marL="4114800" lvl="8" indent="-317500">
              <a:lnSpc>
                <a:spcPct val="100000"/>
              </a:lnSpc>
              <a:spcBef>
                <a:spcPts val="1600"/>
              </a:spcBef>
              <a:spcAft>
                <a:spcPts val="1600"/>
              </a:spcAft>
              <a:buClr>
                <a:schemeClr val="dk2"/>
              </a:buClr>
              <a:buSzPts val="1400"/>
              <a:buFont typeface="Arvo"/>
              <a:buChar char="■"/>
              <a:defRPr>
                <a:solidFill>
                  <a:schemeClr val="dk2"/>
                </a:solidFill>
                <a:latin typeface="Arvo"/>
                <a:ea typeface="Arvo"/>
                <a:cs typeface="Arvo"/>
                <a:sym typeface="Ar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60" r:id="rId9"/>
    <p:sldLayoutId id="2147483661" r:id="rId10"/>
    <p:sldLayoutId id="2147483662" r:id="rId11"/>
    <p:sldLayoutId id="2147483666" r:id="rId12"/>
    <p:sldLayoutId id="214748366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26"/>
          <p:cNvSpPr txBox="1">
            <a:spLocks noGrp="1"/>
          </p:cNvSpPr>
          <p:nvPr>
            <p:ph type="ctrTitle"/>
          </p:nvPr>
        </p:nvSpPr>
        <p:spPr>
          <a:xfrm>
            <a:off x="2025662" y="498861"/>
            <a:ext cx="5627532"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dirty="0"/>
              <a:t>MINOR PROJECT</a:t>
            </a:r>
            <a:endParaRPr sz="7200" dirty="0"/>
          </a:p>
        </p:txBody>
      </p:sp>
      <p:sp>
        <p:nvSpPr>
          <p:cNvPr id="847" name="Google Shape;847;p26"/>
          <p:cNvSpPr txBox="1">
            <a:spLocks noGrp="1"/>
          </p:cNvSpPr>
          <p:nvPr>
            <p:ph type="subTitle" idx="1"/>
          </p:nvPr>
        </p:nvSpPr>
        <p:spPr>
          <a:xfrm>
            <a:off x="705408" y="2942385"/>
            <a:ext cx="6021719" cy="1929694"/>
          </a:xfrm>
          <a:prstGeom prst="rect">
            <a:avLst/>
          </a:prstGeom>
          <a:ln w="12700"/>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latin typeface="Sitka Small" panose="02000505000000020004" pitchFamily="2" charset="0"/>
              </a:rPr>
              <a:t>Team members:</a:t>
            </a:r>
          </a:p>
          <a:p>
            <a:pPr marL="0" lvl="0" indent="0" algn="l" rtl="0">
              <a:spcBef>
                <a:spcPts val="0"/>
              </a:spcBef>
              <a:spcAft>
                <a:spcPts val="0"/>
              </a:spcAft>
              <a:buNone/>
            </a:pPr>
            <a:r>
              <a:rPr lang="en-US" dirty="0"/>
              <a:t>Bharath Kumar N  –   ENG19CS0064</a:t>
            </a:r>
          </a:p>
          <a:p>
            <a:pPr marL="0" lvl="0" indent="0" algn="l" rtl="0">
              <a:spcBef>
                <a:spcPts val="0"/>
              </a:spcBef>
              <a:spcAft>
                <a:spcPts val="0"/>
              </a:spcAft>
              <a:buNone/>
            </a:pPr>
            <a:r>
              <a:rPr lang="en-US" dirty="0"/>
              <a:t>Chandrashekar V  –   ENG19CS0070</a:t>
            </a:r>
          </a:p>
          <a:p>
            <a:pPr marL="0" lvl="0" indent="0" algn="l"/>
            <a:r>
              <a:rPr lang="en-US" dirty="0"/>
              <a:t>Chethan BS               –   ENG19CS0074</a:t>
            </a:r>
          </a:p>
          <a:p>
            <a:pPr marL="0" lvl="0" indent="0" algn="l"/>
            <a:r>
              <a:rPr lang="en-US" dirty="0"/>
              <a:t>Chethan R                 –   ENG19CS0075</a:t>
            </a:r>
          </a:p>
          <a:p>
            <a:pPr marL="0" lvl="0" indent="0" algn="l"/>
            <a:r>
              <a:rPr lang="en-US" dirty="0"/>
              <a:t>Chethan Rao S        –   ENG19CS0076</a:t>
            </a:r>
          </a:p>
          <a:p>
            <a:pPr marL="0" lvl="0" indent="0" algn="l" rtl="0">
              <a:spcBef>
                <a:spcPts val="0"/>
              </a:spcBef>
              <a:spcAft>
                <a:spcPts val="0"/>
              </a:spcAft>
              <a:buNone/>
            </a:pPr>
            <a:endParaRPr dirty="0"/>
          </a:p>
        </p:txBody>
      </p:sp>
      <p:sp>
        <p:nvSpPr>
          <p:cNvPr id="848" name="Google Shape;848;p26"/>
          <p:cNvSpPr/>
          <p:nvPr/>
        </p:nvSpPr>
        <p:spPr>
          <a:xfrm rot="10800000">
            <a:off x="-76200" y="1690558"/>
            <a:ext cx="382257" cy="441707"/>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26"/>
          <p:cNvSpPr/>
          <p:nvPr/>
        </p:nvSpPr>
        <p:spPr>
          <a:xfrm rot="10800000">
            <a:off x="-76202" y="1248850"/>
            <a:ext cx="382247" cy="66349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26"/>
          <p:cNvSpPr/>
          <p:nvPr/>
        </p:nvSpPr>
        <p:spPr>
          <a:xfrm rot="10800000">
            <a:off x="-76200" y="143724"/>
            <a:ext cx="382257" cy="663476"/>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26"/>
          <p:cNvSpPr/>
          <p:nvPr/>
        </p:nvSpPr>
        <p:spPr>
          <a:xfrm rot="10800000">
            <a:off x="-76202" y="-76210"/>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26"/>
          <p:cNvSpPr/>
          <p:nvPr/>
        </p:nvSpPr>
        <p:spPr>
          <a:xfrm rot="10800000">
            <a:off x="-76191" y="807176"/>
            <a:ext cx="382247" cy="441703"/>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26"/>
          <p:cNvSpPr/>
          <p:nvPr/>
        </p:nvSpPr>
        <p:spPr>
          <a:xfrm rot="10800000">
            <a:off x="686447" y="1690558"/>
            <a:ext cx="380418" cy="441707"/>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26"/>
          <p:cNvSpPr/>
          <p:nvPr/>
        </p:nvSpPr>
        <p:spPr>
          <a:xfrm rot="10800000">
            <a:off x="684609" y="1248865"/>
            <a:ext cx="384095" cy="661630"/>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26"/>
          <p:cNvSpPr/>
          <p:nvPr/>
        </p:nvSpPr>
        <p:spPr>
          <a:xfrm rot="10800000">
            <a:off x="306052" y="1248850"/>
            <a:ext cx="380409" cy="6616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26"/>
          <p:cNvSpPr/>
          <p:nvPr/>
        </p:nvSpPr>
        <p:spPr>
          <a:xfrm rot="10800000">
            <a:off x="680965" y="269200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26"/>
          <p:cNvSpPr/>
          <p:nvPr/>
        </p:nvSpPr>
        <p:spPr>
          <a:xfrm rot="10800000">
            <a:off x="306043" y="2132251"/>
            <a:ext cx="380418" cy="44216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26"/>
          <p:cNvSpPr/>
          <p:nvPr/>
        </p:nvSpPr>
        <p:spPr>
          <a:xfrm rot="10800000">
            <a:off x="306043" y="-76200"/>
            <a:ext cx="760822" cy="44170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26"/>
          <p:cNvSpPr/>
          <p:nvPr/>
        </p:nvSpPr>
        <p:spPr>
          <a:xfrm rot="10800000">
            <a:off x="306043" y="143724"/>
            <a:ext cx="380418" cy="663476"/>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26"/>
          <p:cNvSpPr/>
          <p:nvPr/>
        </p:nvSpPr>
        <p:spPr>
          <a:xfrm rot="10800000">
            <a:off x="306043" y="585416"/>
            <a:ext cx="380418" cy="441693"/>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26"/>
          <p:cNvSpPr/>
          <p:nvPr/>
        </p:nvSpPr>
        <p:spPr>
          <a:xfrm rot="10800000">
            <a:off x="-76191" y="585406"/>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26"/>
          <p:cNvSpPr/>
          <p:nvPr/>
        </p:nvSpPr>
        <p:spPr>
          <a:xfrm rot="10800000">
            <a:off x="-76202" y="1027085"/>
            <a:ext cx="382247" cy="443577"/>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26"/>
          <p:cNvSpPr/>
          <p:nvPr/>
        </p:nvSpPr>
        <p:spPr>
          <a:xfrm rot="10800000">
            <a:off x="306050" y="807171"/>
            <a:ext cx="760804" cy="66349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26"/>
          <p:cNvSpPr/>
          <p:nvPr/>
        </p:nvSpPr>
        <p:spPr>
          <a:xfrm rot="10800000">
            <a:off x="1449103" y="1690548"/>
            <a:ext cx="380395" cy="441717"/>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26"/>
          <p:cNvSpPr/>
          <p:nvPr/>
        </p:nvSpPr>
        <p:spPr>
          <a:xfrm rot="10800000">
            <a:off x="1708691" y="1366463"/>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26"/>
          <p:cNvSpPr/>
          <p:nvPr/>
        </p:nvSpPr>
        <p:spPr>
          <a:xfrm rot="10800000">
            <a:off x="1712381" y="2028081"/>
            <a:ext cx="120809" cy="141229"/>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26"/>
          <p:cNvSpPr/>
          <p:nvPr/>
        </p:nvSpPr>
        <p:spPr>
          <a:xfrm rot="10800000">
            <a:off x="1066851" y="1248865"/>
            <a:ext cx="382257" cy="661630"/>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26"/>
          <p:cNvSpPr/>
          <p:nvPr/>
        </p:nvSpPr>
        <p:spPr>
          <a:xfrm rot="10800000">
            <a:off x="1066861" y="1690548"/>
            <a:ext cx="382247" cy="441717"/>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26"/>
          <p:cNvSpPr/>
          <p:nvPr/>
        </p:nvSpPr>
        <p:spPr>
          <a:xfrm rot="10800000">
            <a:off x="1449103" y="365483"/>
            <a:ext cx="380395" cy="441717"/>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26"/>
          <p:cNvSpPr/>
          <p:nvPr/>
        </p:nvSpPr>
        <p:spPr>
          <a:xfrm rot="10800000">
            <a:off x="2069765" y="-76210"/>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26"/>
          <p:cNvSpPr/>
          <p:nvPr/>
        </p:nvSpPr>
        <p:spPr>
          <a:xfrm rot="10800000">
            <a:off x="1066851" y="-76200"/>
            <a:ext cx="382257" cy="883400"/>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26"/>
          <p:cNvSpPr/>
          <p:nvPr/>
        </p:nvSpPr>
        <p:spPr>
          <a:xfrm rot="10800000">
            <a:off x="1066851" y="585416"/>
            <a:ext cx="382257" cy="441693"/>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26"/>
          <p:cNvSpPr/>
          <p:nvPr/>
        </p:nvSpPr>
        <p:spPr>
          <a:xfrm rot="10800000">
            <a:off x="686445" y="143703"/>
            <a:ext cx="382247" cy="883406"/>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26"/>
          <p:cNvSpPr/>
          <p:nvPr/>
        </p:nvSpPr>
        <p:spPr>
          <a:xfrm rot="10800000">
            <a:off x="686465" y="807171"/>
            <a:ext cx="762643" cy="66349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26"/>
          <p:cNvSpPr/>
          <p:nvPr/>
        </p:nvSpPr>
        <p:spPr>
          <a:xfrm>
            <a:off x="8761740" y="4256839"/>
            <a:ext cx="382247" cy="66349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26"/>
          <p:cNvSpPr/>
          <p:nvPr/>
        </p:nvSpPr>
        <p:spPr>
          <a:xfrm>
            <a:off x="8763590" y="4698532"/>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 name="Google Shape;877;p26"/>
          <p:cNvSpPr/>
          <p:nvPr/>
        </p:nvSpPr>
        <p:spPr>
          <a:xfrm>
            <a:off x="8652474" y="316885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 name="Google Shape;878;p26"/>
          <p:cNvSpPr/>
          <p:nvPr/>
        </p:nvSpPr>
        <p:spPr>
          <a:xfrm>
            <a:off x="8000931" y="4698532"/>
            <a:ext cx="760804" cy="44171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26"/>
          <p:cNvSpPr/>
          <p:nvPr/>
        </p:nvSpPr>
        <p:spPr>
          <a:xfrm>
            <a:off x="8381336" y="4256839"/>
            <a:ext cx="380409" cy="66349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26"/>
          <p:cNvSpPr/>
          <p:nvPr/>
        </p:nvSpPr>
        <p:spPr>
          <a:xfrm>
            <a:off x="8761740" y="4036930"/>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26"/>
          <p:cNvSpPr/>
          <p:nvPr/>
        </p:nvSpPr>
        <p:spPr>
          <a:xfrm>
            <a:off x="7822482" y="3491070"/>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26"/>
          <p:cNvSpPr/>
          <p:nvPr/>
        </p:nvSpPr>
        <p:spPr>
          <a:xfrm>
            <a:off x="7259448" y="4698532"/>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Rectangle 1"/>
          <p:cNvSpPr/>
          <p:nvPr/>
        </p:nvSpPr>
        <p:spPr>
          <a:xfrm>
            <a:off x="680965" y="2943042"/>
            <a:ext cx="4230082" cy="192969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p:cNvSpPr txBox="1"/>
          <p:nvPr/>
        </p:nvSpPr>
        <p:spPr>
          <a:xfrm>
            <a:off x="4488180" y="1929418"/>
            <a:ext cx="4565949" cy="338554"/>
          </a:xfrm>
          <a:prstGeom prst="rect">
            <a:avLst/>
          </a:prstGeom>
          <a:noFill/>
        </p:spPr>
        <p:txBody>
          <a:bodyPr wrap="square" rtlCol="0">
            <a:spAutoFit/>
          </a:bodyPr>
          <a:lstStyle/>
          <a:p>
            <a:r>
              <a:rPr lang="en-US" sz="1600" dirty="0">
                <a:latin typeface="Arvo" panose="020B0604020202020204" charset="0"/>
              </a:rPr>
              <a:t>- Under the guidance of Dr. P. Baby Maruthi</a:t>
            </a:r>
            <a:endParaRPr lang="en-IN" sz="1600" dirty="0">
              <a:latin typeface="Arvo" panose="020B0604020202020204" charset="0"/>
            </a:endParaRPr>
          </a:p>
        </p:txBody>
      </p:sp>
      <p:sp>
        <p:nvSpPr>
          <p:cNvPr id="5" name="TextBox 4"/>
          <p:cNvSpPr txBox="1"/>
          <p:nvPr/>
        </p:nvSpPr>
        <p:spPr>
          <a:xfrm>
            <a:off x="3013391" y="180840"/>
            <a:ext cx="3393782" cy="769441"/>
          </a:xfrm>
          <a:prstGeom prst="rect">
            <a:avLst/>
          </a:prstGeom>
          <a:noFill/>
        </p:spPr>
        <p:txBody>
          <a:bodyPr wrap="square" rtlCol="0">
            <a:spAutoFit/>
          </a:bodyPr>
          <a:lstStyle/>
          <a:p>
            <a:r>
              <a:rPr lang="en-IN" sz="4400" b="1" dirty="0">
                <a:solidFill>
                  <a:schemeClr val="tx1"/>
                </a:solidFill>
                <a:latin typeface="Barlow Condensed" panose="00000506000000000000" pitchFamily="2" charset="0"/>
              </a:rPr>
              <a:t>Team no : 65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863"/>
                                        </p:tgtEl>
                                        <p:attrNameLst>
                                          <p:attrName>style.visibility</p:attrName>
                                        </p:attrNameLst>
                                      </p:cBhvr>
                                      <p:to>
                                        <p:strVal val="visible"/>
                                      </p:to>
                                    </p:set>
                                    <p:anim calcmode="lin" valueType="num">
                                      <p:cBhvr additive="base">
                                        <p:cTn id="7" dur="200"/>
                                        <p:tgtEl>
                                          <p:spTgt spid="863"/>
                                        </p:tgtEl>
                                        <p:attrNameLst>
                                          <p:attrName>ppt_w</p:attrName>
                                        </p:attrNameLst>
                                      </p:cBhvr>
                                      <p:tavLst>
                                        <p:tav tm="0">
                                          <p:val>
                                            <p:strVal val="0"/>
                                          </p:val>
                                        </p:tav>
                                        <p:tav tm="100000">
                                          <p:val>
                                            <p:strVal val="#ppt_w"/>
                                          </p:val>
                                        </p:tav>
                                      </p:tavLst>
                                    </p:anim>
                                    <p:anim calcmode="lin" valueType="num">
                                      <p:cBhvr additive="base">
                                        <p:cTn id="8" dur="200"/>
                                        <p:tgtEl>
                                          <p:spTgt spid="863"/>
                                        </p:tgtEl>
                                        <p:attrNameLst>
                                          <p:attrName>ppt_h</p:attrName>
                                        </p:attrNameLst>
                                      </p:cBhvr>
                                      <p:tavLst>
                                        <p:tav tm="0">
                                          <p:val>
                                            <p:strVal val="0"/>
                                          </p:val>
                                        </p:tav>
                                        <p:tav tm="100000">
                                          <p:val>
                                            <p:strVal val="#ppt_h"/>
                                          </p:val>
                                        </p:tav>
                                      </p:tavLst>
                                    </p:anim>
                                  </p:childTnLst>
                                </p:cTn>
                              </p:par>
                            </p:childTnLst>
                          </p:cTn>
                        </p:par>
                        <p:par>
                          <p:cTn id="9" fill="hold">
                            <p:stCondLst>
                              <p:cond delay="200"/>
                            </p:stCondLst>
                            <p:childTnLst>
                              <p:par>
                                <p:cTn id="10" presetID="23" presetClass="entr" presetSubtype="16" fill="hold" nodeType="afterEffect">
                                  <p:stCondLst>
                                    <p:cond delay="0"/>
                                  </p:stCondLst>
                                  <p:childTnLst>
                                    <p:set>
                                      <p:cBhvr>
                                        <p:cTn id="11" dur="1" fill="hold">
                                          <p:stCondLst>
                                            <p:cond delay="0"/>
                                          </p:stCondLst>
                                        </p:cTn>
                                        <p:tgtEl>
                                          <p:spTgt spid="871"/>
                                        </p:tgtEl>
                                        <p:attrNameLst>
                                          <p:attrName>style.visibility</p:attrName>
                                        </p:attrNameLst>
                                      </p:cBhvr>
                                      <p:to>
                                        <p:strVal val="visible"/>
                                      </p:to>
                                    </p:set>
                                    <p:anim calcmode="lin" valueType="num">
                                      <p:cBhvr additive="base">
                                        <p:cTn id="12" dur="200"/>
                                        <p:tgtEl>
                                          <p:spTgt spid="871"/>
                                        </p:tgtEl>
                                        <p:attrNameLst>
                                          <p:attrName>ppt_w</p:attrName>
                                        </p:attrNameLst>
                                      </p:cBhvr>
                                      <p:tavLst>
                                        <p:tav tm="0">
                                          <p:val>
                                            <p:strVal val="0"/>
                                          </p:val>
                                        </p:tav>
                                        <p:tav tm="100000">
                                          <p:val>
                                            <p:strVal val="#ppt_w"/>
                                          </p:val>
                                        </p:tav>
                                      </p:tavLst>
                                    </p:anim>
                                    <p:anim calcmode="lin" valueType="num">
                                      <p:cBhvr additive="base">
                                        <p:cTn id="13" dur="200"/>
                                        <p:tgtEl>
                                          <p:spTgt spid="871"/>
                                        </p:tgtEl>
                                        <p:attrNameLst>
                                          <p:attrName>ppt_h</p:attrName>
                                        </p:attrNameLst>
                                      </p:cBhvr>
                                      <p:tavLst>
                                        <p:tav tm="0">
                                          <p:val>
                                            <p:strVal val="0"/>
                                          </p:val>
                                        </p:tav>
                                        <p:tav tm="100000">
                                          <p:val>
                                            <p:strVal val="#ppt_h"/>
                                          </p:val>
                                        </p:tav>
                                      </p:tavLst>
                                    </p:anim>
                                  </p:childTnLst>
                                </p:cTn>
                              </p:par>
                            </p:childTnLst>
                          </p:cTn>
                        </p:par>
                        <p:par>
                          <p:cTn id="14" fill="hold">
                            <p:stCondLst>
                              <p:cond delay="400"/>
                            </p:stCondLst>
                            <p:childTnLst>
                              <p:par>
                                <p:cTn id="15" presetID="23" presetClass="entr" presetSubtype="16" fill="hold" nodeType="afterEffect">
                                  <p:stCondLst>
                                    <p:cond delay="0"/>
                                  </p:stCondLst>
                                  <p:childTnLst>
                                    <p:set>
                                      <p:cBhvr>
                                        <p:cTn id="16" dur="1" fill="hold">
                                          <p:stCondLst>
                                            <p:cond delay="0"/>
                                          </p:stCondLst>
                                        </p:cTn>
                                        <p:tgtEl>
                                          <p:spTgt spid="859"/>
                                        </p:tgtEl>
                                        <p:attrNameLst>
                                          <p:attrName>style.visibility</p:attrName>
                                        </p:attrNameLst>
                                      </p:cBhvr>
                                      <p:to>
                                        <p:strVal val="visible"/>
                                      </p:to>
                                    </p:set>
                                    <p:anim calcmode="lin" valueType="num">
                                      <p:cBhvr additive="base">
                                        <p:cTn id="17" dur="200"/>
                                        <p:tgtEl>
                                          <p:spTgt spid="859"/>
                                        </p:tgtEl>
                                        <p:attrNameLst>
                                          <p:attrName>ppt_w</p:attrName>
                                        </p:attrNameLst>
                                      </p:cBhvr>
                                      <p:tavLst>
                                        <p:tav tm="0">
                                          <p:val>
                                            <p:strVal val="0"/>
                                          </p:val>
                                        </p:tav>
                                        <p:tav tm="100000">
                                          <p:val>
                                            <p:strVal val="#ppt_w"/>
                                          </p:val>
                                        </p:tav>
                                      </p:tavLst>
                                    </p:anim>
                                    <p:anim calcmode="lin" valueType="num">
                                      <p:cBhvr additive="base">
                                        <p:cTn id="18" dur="200"/>
                                        <p:tgtEl>
                                          <p:spTgt spid="859"/>
                                        </p:tgtEl>
                                        <p:attrNameLst>
                                          <p:attrName>ppt_h</p:attrName>
                                        </p:attrNameLst>
                                      </p:cBhvr>
                                      <p:tavLst>
                                        <p:tav tm="0">
                                          <p:val>
                                            <p:strVal val="0"/>
                                          </p:val>
                                        </p:tav>
                                        <p:tav tm="100000">
                                          <p:val>
                                            <p:strVal val="#ppt_h"/>
                                          </p:val>
                                        </p:tav>
                                      </p:tavLst>
                                    </p:anim>
                                  </p:childTnLst>
                                </p:cTn>
                              </p:par>
                              <p:par>
                                <p:cTn id="19" presetID="10" presetClass="entr" presetSubtype="0" fill="hold" nodeType="withEffect">
                                  <p:stCondLst>
                                    <p:cond delay="0"/>
                                  </p:stCondLst>
                                  <p:childTnLst>
                                    <p:set>
                                      <p:cBhvr>
                                        <p:cTn id="20" dur="1" fill="hold">
                                          <p:stCondLst>
                                            <p:cond delay="0"/>
                                          </p:stCondLst>
                                        </p:cTn>
                                        <p:tgtEl>
                                          <p:spTgt spid="846"/>
                                        </p:tgtEl>
                                        <p:attrNameLst>
                                          <p:attrName>style.visibility</p:attrName>
                                        </p:attrNameLst>
                                      </p:cBhvr>
                                      <p:to>
                                        <p:strVal val="visible"/>
                                      </p:to>
                                    </p:set>
                                    <p:animEffect transition="in" filter="fade">
                                      <p:cBhvr>
                                        <p:cTn id="21" dur="300"/>
                                        <p:tgtEl>
                                          <p:spTgt spid="846"/>
                                        </p:tgtEl>
                                      </p:cBhvr>
                                    </p:animEffect>
                                  </p:childTnLst>
                                </p:cTn>
                              </p:par>
                            </p:childTnLst>
                          </p:cTn>
                        </p:par>
                        <p:par>
                          <p:cTn id="22" fill="hold">
                            <p:stCondLst>
                              <p:cond delay="700"/>
                            </p:stCondLst>
                            <p:childTnLst>
                              <p:par>
                                <p:cTn id="23" presetID="23" presetClass="entr" presetSubtype="16" fill="hold" nodeType="afterEffect">
                                  <p:stCondLst>
                                    <p:cond delay="0"/>
                                  </p:stCondLst>
                                  <p:childTnLst>
                                    <p:set>
                                      <p:cBhvr>
                                        <p:cTn id="24" dur="1" fill="hold">
                                          <p:stCondLst>
                                            <p:cond delay="0"/>
                                          </p:stCondLst>
                                        </p:cTn>
                                        <p:tgtEl>
                                          <p:spTgt spid="849"/>
                                        </p:tgtEl>
                                        <p:attrNameLst>
                                          <p:attrName>style.visibility</p:attrName>
                                        </p:attrNameLst>
                                      </p:cBhvr>
                                      <p:to>
                                        <p:strVal val="visible"/>
                                      </p:to>
                                    </p:set>
                                    <p:anim calcmode="lin" valueType="num">
                                      <p:cBhvr additive="base">
                                        <p:cTn id="25" dur="200"/>
                                        <p:tgtEl>
                                          <p:spTgt spid="849"/>
                                        </p:tgtEl>
                                        <p:attrNameLst>
                                          <p:attrName>ppt_w</p:attrName>
                                        </p:attrNameLst>
                                      </p:cBhvr>
                                      <p:tavLst>
                                        <p:tav tm="0">
                                          <p:val>
                                            <p:strVal val="0"/>
                                          </p:val>
                                        </p:tav>
                                        <p:tav tm="100000">
                                          <p:val>
                                            <p:strVal val="#ppt_w"/>
                                          </p:val>
                                        </p:tav>
                                      </p:tavLst>
                                    </p:anim>
                                    <p:anim calcmode="lin" valueType="num">
                                      <p:cBhvr additive="base">
                                        <p:cTn id="26" dur="200"/>
                                        <p:tgtEl>
                                          <p:spTgt spid="849"/>
                                        </p:tgtEl>
                                        <p:attrNameLst>
                                          <p:attrName>ppt_h</p:attrName>
                                        </p:attrNameLst>
                                      </p:cBhvr>
                                      <p:tavLst>
                                        <p:tav tm="0">
                                          <p:val>
                                            <p:strVal val="0"/>
                                          </p:val>
                                        </p:tav>
                                        <p:tav tm="100000">
                                          <p:val>
                                            <p:strVal val="#ppt_h"/>
                                          </p:val>
                                        </p:tav>
                                      </p:tavLst>
                                    </p:anim>
                                  </p:childTnLst>
                                </p:cTn>
                              </p:par>
                            </p:childTnLst>
                          </p:cTn>
                        </p:par>
                        <p:par>
                          <p:cTn id="27" fill="hold">
                            <p:stCondLst>
                              <p:cond delay="900"/>
                            </p:stCondLst>
                            <p:childTnLst>
                              <p:par>
                                <p:cTn id="28" presetID="23" presetClass="entr" presetSubtype="16" fill="hold" nodeType="afterEffect">
                                  <p:stCondLst>
                                    <p:cond delay="0"/>
                                  </p:stCondLst>
                                  <p:childTnLst>
                                    <p:set>
                                      <p:cBhvr>
                                        <p:cTn id="29" dur="1" fill="hold">
                                          <p:stCondLst>
                                            <p:cond delay="0"/>
                                          </p:stCondLst>
                                        </p:cTn>
                                        <p:tgtEl>
                                          <p:spTgt spid="864"/>
                                        </p:tgtEl>
                                        <p:attrNameLst>
                                          <p:attrName>style.visibility</p:attrName>
                                        </p:attrNameLst>
                                      </p:cBhvr>
                                      <p:to>
                                        <p:strVal val="visible"/>
                                      </p:to>
                                    </p:set>
                                    <p:anim calcmode="lin" valueType="num">
                                      <p:cBhvr additive="base">
                                        <p:cTn id="30" dur="200"/>
                                        <p:tgtEl>
                                          <p:spTgt spid="864"/>
                                        </p:tgtEl>
                                        <p:attrNameLst>
                                          <p:attrName>ppt_w</p:attrName>
                                        </p:attrNameLst>
                                      </p:cBhvr>
                                      <p:tavLst>
                                        <p:tav tm="0">
                                          <p:val>
                                            <p:strVal val="0"/>
                                          </p:val>
                                        </p:tav>
                                        <p:tav tm="100000">
                                          <p:val>
                                            <p:strVal val="#ppt_w"/>
                                          </p:val>
                                        </p:tav>
                                      </p:tavLst>
                                    </p:anim>
                                    <p:anim calcmode="lin" valueType="num">
                                      <p:cBhvr additive="base">
                                        <p:cTn id="31" dur="200"/>
                                        <p:tgtEl>
                                          <p:spTgt spid="864"/>
                                        </p:tgtEl>
                                        <p:attrNameLst>
                                          <p:attrName>ppt_h</p:attrName>
                                        </p:attrNameLst>
                                      </p:cBhvr>
                                      <p:tavLst>
                                        <p:tav tm="0">
                                          <p:val>
                                            <p:strVal val="0"/>
                                          </p:val>
                                        </p:tav>
                                        <p:tav tm="100000">
                                          <p:val>
                                            <p:strVal val="#ppt_h"/>
                                          </p:val>
                                        </p:tav>
                                      </p:tavLst>
                                    </p:anim>
                                  </p:childTnLst>
                                </p:cTn>
                              </p:par>
                            </p:childTnLst>
                          </p:cTn>
                        </p:par>
                        <p:par>
                          <p:cTn id="32" fill="hold">
                            <p:stCondLst>
                              <p:cond delay="1100"/>
                            </p:stCondLst>
                            <p:childTnLst>
                              <p:par>
                                <p:cTn id="33" presetID="23" presetClass="entr" presetSubtype="16" fill="hold" nodeType="afterEffect">
                                  <p:stCondLst>
                                    <p:cond delay="0"/>
                                  </p:stCondLst>
                                  <p:childTnLst>
                                    <p:set>
                                      <p:cBhvr>
                                        <p:cTn id="34" dur="1" fill="hold">
                                          <p:stCondLst>
                                            <p:cond delay="0"/>
                                          </p:stCondLst>
                                        </p:cTn>
                                        <p:tgtEl>
                                          <p:spTgt spid="851"/>
                                        </p:tgtEl>
                                        <p:attrNameLst>
                                          <p:attrName>style.visibility</p:attrName>
                                        </p:attrNameLst>
                                      </p:cBhvr>
                                      <p:to>
                                        <p:strVal val="visible"/>
                                      </p:to>
                                    </p:set>
                                    <p:anim calcmode="lin" valueType="num">
                                      <p:cBhvr additive="base">
                                        <p:cTn id="35" dur="200"/>
                                        <p:tgtEl>
                                          <p:spTgt spid="851"/>
                                        </p:tgtEl>
                                        <p:attrNameLst>
                                          <p:attrName>ppt_w</p:attrName>
                                        </p:attrNameLst>
                                      </p:cBhvr>
                                      <p:tavLst>
                                        <p:tav tm="0">
                                          <p:val>
                                            <p:strVal val="0"/>
                                          </p:val>
                                        </p:tav>
                                        <p:tav tm="100000">
                                          <p:val>
                                            <p:strVal val="#ppt_w"/>
                                          </p:val>
                                        </p:tav>
                                      </p:tavLst>
                                    </p:anim>
                                    <p:anim calcmode="lin" valueType="num">
                                      <p:cBhvr additive="base">
                                        <p:cTn id="36" dur="200"/>
                                        <p:tgtEl>
                                          <p:spTgt spid="851"/>
                                        </p:tgtEl>
                                        <p:attrNameLst>
                                          <p:attrName>ppt_h</p:attrName>
                                        </p:attrNameLst>
                                      </p:cBhvr>
                                      <p:tavLst>
                                        <p:tav tm="0">
                                          <p:val>
                                            <p:strVal val="0"/>
                                          </p:val>
                                        </p:tav>
                                        <p:tav tm="100000">
                                          <p:val>
                                            <p:strVal val="#ppt_h"/>
                                          </p:val>
                                        </p:tav>
                                      </p:tavLst>
                                    </p:anim>
                                  </p:childTnLst>
                                </p:cTn>
                              </p:par>
                            </p:childTnLst>
                          </p:cTn>
                        </p:par>
                        <p:par>
                          <p:cTn id="37" fill="hold">
                            <p:stCondLst>
                              <p:cond delay="1300"/>
                            </p:stCondLst>
                            <p:childTnLst>
                              <p:par>
                                <p:cTn id="38" presetID="23" presetClass="entr" presetSubtype="16" fill="hold" nodeType="afterEffect">
                                  <p:stCondLst>
                                    <p:cond delay="0"/>
                                  </p:stCondLst>
                                  <p:childTnLst>
                                    <p:set>
                                      <p:cBhvr>
                                        <p:cTn id="39" dur="1" fill="hold">
                                          <p:stCondLst>
                                            <p:cond delay="0"/>
                                          </p:stCondLst>
                                        </p:cTn>
                                        <p:tgtEl>
                                          <p:spTgt spid="870"/>
                                        </p:tgtEl>
                                        <p:attrNameLst>
                                          <p:attrName>style.visibility</p:attrName>
                                        </p:attrNameLst>
                                      </p:cBhvr>
                                      <p:to>
                                        <p:strVal val="visible"/>
                                      </p:to>
                                    </p:set>
                                    <p:anim calcmode="lin" valueType="num">
                                      <p:cBhvr additive="base">
                                        <p:cTn id="40" dur="200"/>
                                        <p:tgtEl>
                                          <p:spTgt spid="870"/>
                                        </p:tgtEl>
                                        <p:attrNameLst>
                                          <p:attrName>ppt_w</p:attrName>
                                        </p:attrNameLst>
                                      </p:cBhvr>
                                      <p:tavLst>
                                        <p:tav tm="0">
                                          <p:val>
                                            <p:strVal val="0"/>
                                          </p:val>
                                        </p:tav>
                                        <p:tav tm="100000">
                                          <p:val>
                                            <p:strVal val="#ppt_w"/>
                                          </p:val>
                                        </p:tav>
                                      </p:tavLst>
                                    </p:anim>
                                    <p:anim calcmode="lin" valueType="num">
                                      <p:cBhvr additive="base">
                                        <p:cTn id="41" dur="200"/>
                                        <p:tgtEl>
                                          <p:spTgt spid="870"/>
                                        </p:tgtEl>
                                        <p:attrNameLst>
                                          <p:attrName>ppt_h</p:attrName>
                                        </p:attrNameLst>
                                      </p:cBhvr>
                                      <p:tavLst>
                                        <p:tav tm="0">
                                          <p:val>
                                            <p:strVal val="0"/>
                                          </p:val>
                                        </p:tav>
                                        <p:tav tm="100000">
                                          <p:val>
                                            <p:strVal val="#ppt_h"/>
                                          </p:val>
                                        </p:tav>
                                      </p:tavLst>
                                    </p:anim>
                                  </p:childTnLst>
                                </p:cTn>
                              </p:par>
                            </p:childTnLst>
                          </p:cTn>
                        </p:par>
                        <p:par>
                          <p:cTn id="42" fill="hold">
                            <p:stCondLst>
                              <p:cond delay="1500"/>
                            </p:stCondLst>
                            <p:childTnLst>
                              <p:par>
                                <p:cTn id="43" presetID="23" presetClass="entr" presetSubtype="16" fill="hold" nodeType="afterEffect">
                                  <p:stCondLst>
                                    <p:cond delay="0"/>
                                  </p:stCondLst>
                                  <p:childTnLst>
                                    <p:set>
                                      <p:cBhvr>
                                        <p:cTn id="44" dur="1" fill="hold">
                                          <p:stCondLst>
                                            <p:cond delay="0"/>
                                          </p:stCondLst>
                                        </p:cTn>
                                        <p:tgtEl>
                                          <p:spTgt spid="862"/>
                                        </p:tgtEl>
                                        <p:attrNameLst>
                                          <p:attrName>style.visibility</p:attrName>
                                        </p:attrNameLst>
                                      </p:cBhvr>
                                      <p:to>
                                        <p:strVal val="visible"/>
                                      </p:to>
                                    </p:set>
                                    <p:anim calcmode="lin" valueType="num">
                                      <p:cBhvr additive="base">
                                        <p:cTn id="45" dur="200"/>
                                        <p:tgtEl>
                                          <p:spTgt spid="862"/>
                                        </p:tgtEl>
                                        <p:attrNameLst>
                                          <p:attrName>ppt_w</p:attrName>
                                        </p:attrNameLst>
                                      </p:cBhvr>
                                      <p:tavLst>
                                        <p:tav tm="0">
                                          <p:val>
                                            <p:strVal val="0"/>
                                          </p:val>
                                        </p:tav>
                                        <p:tav tm="100000">
                                          <p:val>
                                            <p:strVal val="#ppt_w"/>
                                          </p:val>
                                        </p:tav>
                                      </p:tavLst>
                                    </p:anim>
                                    <p:anim calcmode="lin" valueType="num">
                                      <p:cBhvr additive="base">
                                        <p:cTn id="46" dur="200"/>
                                        <p:tgtEl>
                                          <p:spTgt spid="862"/>
                                        </p:tgtEl>
                                        <p:attrNameLst>
                                          <p:attrName>ppt_h</p:attrName>
                                        </p:attrNameLst>
                                      </p:cBhvr>
                                      <p:tavLst>
                                        <p:tav tm="0">
                                          <p:val>
                                            <p:strVal val="0"/>
                                          </p:val>
                                        </p:tav>
                                        <p:tav tm="100000">
                                          <p:val>
                                            <p:strVal val="#ppt_h"/>
                                          </p:val>
                                        </p:tav>
                                      </p:tavLst>
                                    </p:anim>
                                  </p:childTnLst>
                                </p:cTn>
                              </p:par>
                            </p:childTnLst>
                          </p:cTn>
                        </p:par>
                        <p:par>
                          <p:cTn id="47" fill="hold">
                            <p:stCondLst>
                              <p:cond delay="1700"/>
                            </p:stCondLst>
                            <p:childTnLst>
                              <p:par>
                                <p:cTn id="48" presetID="23" presetClass="entr" presetSubtype="16" fill="hold" nodeType="afterEffect">
                                  <p:stCondLst>
                                    <p:cond delay="0"/>
                                  </p:stCondLst>
                                  <p:childTnLst>
                                    <p:set>
                                      <p:cBhvr>
                                        <p:cTn id="49" dur="1" fill="hold">
                                          <p:stCondLst>
                                            <p:cond delay="0"/>
                                          </p:stCondLst>
                                        </p:cTn>
                                        <p:tgtEl>
                                          <p:spTgt spid="853"/>
                                        </p:tgtEl>
                                        <p:attrNameLst>
                                          <p:attrName>style.visibility</p:attrName>
                                        </p:attrNameLst>
                                      </p:cBhvr>
                                      <p:to>
                                        <p:strVal val="visible"/>
                                      </p:to>
                                    </p:set>
                                    <p:anim calcmode="lin" valueType="num">
                                      <p:cBhvr additive="base">
                                        <p:cTn id="50" dur="200"/>
                                        <p:tgtEl>
                                          <p:spTgt spid="853"/>
                                        </p:tgtEl>
                                        <p:attrNameLst>
                                          <p:attrName>ppt_w</p:attrName>
                                        </p:attrNameLst>
                                      </p:cBhvr>
                                      <p:tavLst>
                                        <p:tav tm="0">
                                          <p:val>
                                            <p:strVal val="0"/>
                                          </p:val>
                                        </p:tav>
                                        <p:tav tm="100000">
                                          <p:val>
                                            <p:strVal val="#ppt_w"/>
                                          </p:val>
                                        </p:tav>
                                      </p:tavLst>
                                    </p:anim>
                                    <p:anim calcmode="lin" valueType="num">
                                      <p:cBhvr additive="base">
                                        <p:cTn id="51" dur="200"/>
                                        <p:tgtEl>
                                          <p:spTgt spid="853"/>
                                        </p:tgtEl>
                                        <p:attrNameLst>
                                          <p:attrName>ppt_h</p:attrName>
                                        </p:attrNameLst>
                                      </p:cBhvr>
                                      <p:tavLst>
                                        <p:tav tm="0">
                                          <p:val>
                                            <p:strVal val="0"/>
                                          </p:val>
                                        </p:tav>
                                        <p:tav tm="100000">
                                          <p:val>
                                            <p:strVal val="#ppt_h"/>
                                          </p:val>
                                        </p:tav>
                                      </p:tavLst>
                                    </p:anim>
                                  </p:childTnLst>
                                </p:cTn>
                              </p:par>
                            </p:childTnLst>
                          </p:cTn>
                        </p:par>
                        <p:par>
                          <p:cTn id="52" fill="hold">
                            <p:stCondLst>
                              <p:cond delay="1900"/>
                            </p:stCondLst>
                            <p:childTnLst>
                              <p:par>
                                <p:cTn id="53" presetID="23" presetClass="entr" presetSubtype="16" fill="hold" nodeType="afterEffect">
                                  <p:stCondLst>
                                    <p:cond delay="0"/>
                                  </p:stCondLst>
                                  <p:childTnLst>
                                    <p:set>
                                      <p:cBhvr>
                                        <p:cTn id="54" dur="1" fill="hold">
                                          <p:stCondLst>
                                            <p:cond delay="0"/>
                                          </p:stCondLst>
                                        </p:cTn>
                                        <p:tgtEl>
                                          <p:spTgt spid="856"/>
                                        </p:tgtEl>
                                        <p:attrNameLst>
                                          <p:attrName>style.visibility</p:attrName>
                                        </p:attrNameLst>
                                      </p:cBhvr>
                                      <p:to>
                                        <p:strVal val="visible"/>
                                      </p:to>
                                    </p:set>
                                    <p:anim calcmode="lin" valueType="num">
                                      <p:cBhvr additive="base">
                                        <p:cTn id="55" dur="200"/>
                                        <p:tgtEl>
                                          <p:spTgt spid="856"/>
                                        </p:tgtEl>
                                        <p:attrNameLst>
                                          <p:attrName>ppt_w</p:attrName>
                                        </p:attrNameLst>
                                      </p:cBhvr>
                                      <p:tavLst>
                                        <p:tav tm="0">
                                          <p:val>
                                            <p:strVal val="0"/>
                                          </p:val>
                                        </p:tav>
                                        <p:tav tm="100000">
                                          <p:val>
                                            <p:strVal val="#ppt_w"/>
                                          </p:val>
                                        </p:tav>
                                      </p:tavLst>
                                    </p:anim>
                                    <p:anim calcmode="lin" valueType="num">
                                      <p:cBhvr additive="base">
                                        <p:cTn id="56" dur="200"/>
                                        <p:tgtEl>
                                          <p:spTgt spid="856"/>
                                        </p:tgtEl>
                                        <p:attrNameLst>
                                          <p:attrName>ppt_h</p:attrName>
                                        </p:attrNameLst>
                                      </p:cBhvr>
                                      <p:tavLst>
                                        <p:tav tm="0">
                                          <p:val>
                                            <p:strVal val="0"/>
                                          </p:val>
                                        </p:tav>
                                        <p:tav tm="100000">
                                          <p:val>
                                            <p:strVal val="#ppt_h"/>
                                          </p:val>
                                        </p:tav>
                                      </p:tavLst>
                                    </p:anim>
                                  </p:childTnLst>
                                </p:cTn>
                              </p:par>
                            </p:childTnLst>
                          </p:cTn>
                        </p:par>
                        <p:par>
                          <p:cTn id="57" fill="hold">
                            <p:stCondLst>
                              <p:cond delay="2100"/>
                            </p:stCondLst>
                            <p:childTnLst>
                              <p:par>
                                <p:cTn id="58" presetID="23" presetClass="entr" presetSubtype="16" fill="hold" nodeType="afterEffect">
                                  <p:stCondLst>
                                    <p:cond delay="0"/>
                                  </p:stCondLst>
                                  <p:childTnLst>
                                    <p:set>
                                      <p:cBhvr>
                                        <p:cTn id="59" dur="1" fill="hold">
                                          <p:stCondLst>
                                            <p:cond delay="0"/>
                                          </p:stCondLst>
                                        </p:cTn>
                                        <p:tgtEl>
                                          <p:spTgt spid="873"/>
                                        </p:tgtEl>
                                        <p:attrNameLst>
                                          <p:attrName>style.visibility</p:attrName>
                                        </p:attrNameLst>
                                      </p:cBhvr>
                                      <p:to>
                                        <p:strVal val="visible"/>
                                      </p:to>
                                    </p:set>
                                    <p:anim calcmode="lin" valueType="num">
                                      <p:cBhvr additive="base">
                                        <p:cTn id="60" dur="200"/>
                                        <p:tgtEl>
                                          <p:spTgt spid="873"/>
                                        </p:tgtEl>
                                        <p:attrNameLst>
                                          <p:attrName>ppt_w</p:attrName>
                                        </p:attrNameLst>
                                      </p:cBhvr>
                                      <p:tavLst>
                                        <p:tav tm="0">
                                          <p:val>
                                            <p:strVal val="0"/>
                                          </p:val>
                                        </p:tav>
                                        <p:tav tm="100000">
                                          <p:val>
                                            <p:strVal val="#ppt_w"/>
                                          </p:val>
                                        </p:tav>
                                      </p:tavLst>
                                    </p:anim>
                                    <p:anim calcmode="lin" valueType="num">
                                      <p:cBhvr additive="base">
                                        <p:cTn id="61" dur="200"/>
                                        <p:tgtEl>
                                          <p:spTgt spid="873"/>
                                        </p:tgtEl>
                                        <p:attrNameLst>
                                          <p:attrName>ppt_h</p:attrName>
                                        </p:attrNameLst>
                                      </p:cBhvr>
                                      <p:tavLst>
                                        <p:tav tm="0">
                                          <p:val>
                                            <p:strVal val="0"/>
                                          </p:val>
                                        </p:tav>
                                        <p:tav tm="100000">
                                          <p:val>
                                            <p:strVal val="#ppt_h"/>
                                          </p:val>
                                        </p:tav>
                                      </p:tavLst>
                                    </p:anim>
                                  </p:childTnLst>
                                </p:cTn>
                              </p:par>
                            </p:childTnLst>
                          </p:cTn>
                        </p:par>
                        <p:par>
                          <p:cTn id="62" fill="hold">
                            <p:stCondLst>
                              <p:cond delay="2300"/>
                            </p:stCondLst>
                            <p:childTnLst>
                              <p:par>
                                <p:cTn id="63" presetID="23" presetClass="entr" presetSubtype="16" fill="hold" nodeType="afterEffect">
                                  <p:stCondLst>
                                    <p:cond delay="0"/>
                                  </p:stCondLst>
                                  <p:childTnLst>
                                    <p:set>
                                      <p:cBhvr>
                                        <p:cTn id="64" dur="1" fill="hold">
                                          <p:stCondLst>
                                            <p:cond delay="0"/>
                                          </p:stCondLst>
                                        </p:cTn>
                                        <p:tgtEl>
                                          <p:spTgt spid="858"/>
                                        </p:tgtEl>
                                        <p:attrNameLst>
                                          <p:attrName>style.visibility</p:attrName>
                                        </p:attrNameLst>
                                      </p:cBhvr>
                                      <p:to>
                                        <p:strVal val="visible"/>
                                      </p:to>
                                    </p:set>
                                    <p:anim calcmode="lin" valueType="num">
                                      <p:cBhvr additive="base">
                                        <p:cTn id="65" dur="200"/>
                                        <p:tgtEl>
                                          <p:spTgt spid="858"/>
                                        </p:tgtEl>
                                        <p:attrNameLst>
                                          <p:attrName>ppt_w</p:attrName>
                                        </p:attrNameLst>
                                      </p:cBhvr>
                                      <p:tavLst>
                                        <p:tav tm="0">
                                          <p:val>
                                            <p:strVal val="0"/>
                                          </p:val>
                                        </p:tav>
                                        <p:tav tm="100000">
                                          <p:val>
                                            <p:strVal val="#ppt_w"/>
                                          </p:val>
                                        </p:tav>
                                      </p:tavLst>
                                    </p:anim>
                                    <p:anim calcmode="lin" valueType="num">
                                      <p:cBhvr additive="base">
                                        <p:cTn id="66" dur="200"/>
                                        <p:tgtEl>
                                          <p:spTgt spid="858"/>
                                        </p:tgtEl>
                                        <p:attrNameLst>
                                          <p:attrName>ppt_h</p:attrName>
                                        </p:attrNameLst>
                                      </p:cBhvr>
                                      <p:tavLst>
                                        <p:tav tm="0">
                                          <p:val>
                                            <p:strVal val="0"/>
                                          </p:val>
                                        </p:tav>
                                        <p:tav tm="100000">
                                          <p:val>
                                            <p:strVal val="#ppt_h"/>
                                          </p:val>
                                        </p:tav>
                                      </p:tavLst>
                                    </p:anim>
                                  </p:childTnLst>
                                </p:cTn>
                              </p:par>
                            </p:childTnLst>
                          </p:cTn>
                        </p:par>
                        <p:par>
                          <p:cTn id="67" fill="hold">
                            <p:stCondLst>
                              <p:cond delay="2500"/>
                            </p:stCondLst>
                            <p:childTnLst>
                              <p:par>
                                <p:cTn id="68" presetID="23" presetClass="entr" presetSubtype="16" fill="hold" nodeType="afterEffect">
                                  <p:stCondLst>
                                    <p:cond delay="0"/>
                                  </p:stCondLst>
                                  <p:childTnLst>
                                    <p:set>
                                      <p:cBhvr>
                                        <p:cTn id="69" dur="1" fill="hold">
                                          <p:stCondLst>
                                            <p:cond delay="0"/>
                                          </p:stCondLst>
                                        </p:cTn>
                                        <p:tgtEl>
                                          <p:spTgt spid="850"/>
                                        </p:tgtEl>
                                        <p:attrNameLst>
                                          <p:attrName>style.visibility</p:attrName>
                                        </p:attrNameLst>
                                      </p:cBhvr>
                                      <p:to>
                                        <p:strVal val="visible"/>
                                      </p:to>
                                    </p:set>
                                    <p:anim calcmode="lin" valueType="num">
                                      <p:cBhvr additive="base">
                                        <p:cTn id="70" dur="200"/>
                                        <p:tgtEl>
                                          <p:spTgt spid="850"/>
                                        </p:tgtEl>
                                        <p:attrNameLst>
                                          <p:attrName>ppt_w</p:attrName>
                                        </p:attrNameLst>
                                      </p:cBhvr>
                                      <p:tavLst>
                                        <p:tav tm="0">
                                          <p:val>
                                            <p:strVal val="0"/>
                                          </p:val>
                                        </p:tav>
                                        <p:tav tm="100000">
                                          <p:val>
                                            <p:strVal val="#ppt_w"/>
                                          </p:val>
                                        </p:tav>
                                      </p:tavLst>
                                    </p:anim>
                                    <p:anim calcmode="lin" valueType="num">
                                      <p:cBhvr additive="base">
                                        <p:cTn id="71" dur="200"/>
                                        <p:tgtEl>
                                          <p:spTgt spid="850"/>
                                        </p:tgtEl>
                                        <p:attrNameLst>
                                          <p:attrName>ppt_h</p:attrName>
                                        </p:attrNameLst>
                                      </p:cBhvr>
                                      <p:tavLst>
                                        <p:tav tm="0">
                                          <p:val>
                                            <p:strVal val="0"/>
                                          </p:val>
                                        </p:tav>
                                        <p:tav tm="100000">
                                          <p:val>
                                            <p:strVal val="#ppt_h"/>
                                          </p:val>
                                        </p:tav>
                                      </p:tavLst>
                                    </p:anim>
                                  </p:childTnLst>
                                </p:cTn>
                              </p:par>
                            </p:childTnLst>
                          </p:cTn>
                        </p:par>
                        <p:par>
                          <p:cTn id="72" fill="hold">
                            <p:stCondLst>
                              <p:cond delay="2700"/>
                            </p:stCondLst>
                            <p:childTnLst>
                              <p:par>
                                <p:cTn id="73" presetID="23" presetClass="entr" presetSubtype="16" fill="hold" nodeType="afterEffect">
                                  <p:stCondLst>
                                    <p:cond delay="0"/>
                                  </p:stCondLst>
                                  <p:childTnLst>
                                    <p:set>
                                      <p:cBhvr>
                                        <p:cTn id="74" dur="1" fill="hold">
                                          <p:stCondLst>
                                            <p:cond delay="0"/>
                                          </p:stCondLst>
                                        </p:cTn>
                                        <p:tgtEl>
                                          <p:spTgt spid="848"/>
                                        </p:tgtEl>
                                        <p:attrNameLst>
                                          <p:attrName>style.visibility</p:attrName>
                                        </p:attrNameLst>
                                      </p:cBhvr>
                                      <p:to>
                                        <p:strVal val="visible"/>
                                      </p:to>
                                    </p:set>
                                    <p:anim calcmode="lin" valueType="num">
                                      <p:cBhvr additive="base">
                                        <p:cTn id="75" dur="200"/>
                                        <p:tgtEl>
                                          <p:spTgt spid="848"/>
                                        </p:tgtEl>
                                        <p:attrNameLst>
                                          <p:attrName>ppt_w</p:attrName>
                                        </p:attrNameLst>
                                      </p:cBhvr>
                                      <p:tavLst>
                                        <p:tav tm="0">
                                          <p:val>
                                            <p:strVal val="0"/>
                                          </p:val>
                                        </p:tav>
                                        <p:tav tm="100000">
                                          <p:val>
                                            <p:strVal val="#ppt_w"/>
                                          </p:val>
                                        </p:tav>
                                      </p:tavLst>
                                    </p:anim>
                                    <p:anim calcmode="lin" valueType="num">
                                      <p:cBhvr additive="base">
                                        <p:cTn id="76" dur="200"/>
                                        <p:tgtEl>
                                          <p:spTgt spid="848"/>
                                        </p:tgtEl>
                                        <p:attrNameLst>
                                          <p:attrName>ppt_h</p:attrName>
                                        </p:attrNameLst>
                                      </p:cBhvr>
                                      <p:tavLst>
                                        <p:tav tm="0">
                                          <p:val>
                                            <p:strVal val="0"/>
                                          </p:val>
                                        </p:tav>
                                        <p:tav tm="100000">
                                          <p:val>
                                            <p:strVal val="#ppt_h"/>
                                          </p:val>
                                        </p:tav>
                                      </p:tavLst>
                                    </p:anim>
                                  </p:childTnLst>
                                </p:cTn>
                              </p:par>
                            </p:childTnLst>
                          </p:cTn>
                        </p:par>
                        <p:par>
                          <p:cTn id="77" fill="hold">
                            <p:stCondLst>
                              <p:cond delay="2900"/>
                            </p:stCondLst>
                            <p:childTnLst>
                              <p:par>
                                <p:cTn id="78" presetID="23" presetClass="entr" presetSubtype="16" fill="hold" nodeType="afterEffect">
                                  <p:stCondLst>
                                    <p:cond delay="0"/>
                                  </p:stCondLst>
                                  <p:childTnLst>
                                    <p:set>
                                      <p:cBhvr>
                                        <p:cTn id="79" dur="1" fill="hold">
                                          <p:stCondLst>
                                            <p:cond delay="0"/>
                                          </p:stCondLst>
                                        </p:cTn>
                                        <p:tgtEl>
                                          <p:spTgt spid="852"/>
                                        </p:tgtEl>
                                        <p:attrNameLst>
                                          <p:attrName>style.visibility</p:attrName>
                                        </p:attrNameLst>
                                      </p:cBhvr>
                                      <p:to>
                                        <p:strVal val="visible"/>
                                      </p:to>
                                    </p:set>
                                    <p:anim calcmode="lin" valueType="num">
                                      <p:cBhvr additive="base">
                                        <p:cTn id="80" dur="200"/>
                                        <p:tgtEl>
                                          <p:spTgt spid="852"/>
                                        </p:tgtEl>
                                        <p:attrNameLst>
                                          <p:attrName>ppt_w</p:attrName>
                                        </p:attrNameLst>
                                      </p:cBhvr>
                                      <p:tavLst>
                                        <p:tav tm="0">
                                          <p:val>
                                            <p:strVal val="0"/>
                                          </p:val>
                                        </p:tav>
                                        <p:tav tm="100000">
                                          <p:val>
                                            <p:strVal val="#ppt_w"/>
                                          </p:val>
                                        </p:tav>
                                      </p:tavLst>
                                    </p:anim>
                                    <p:anim calcmode="lin" valueType="num">
                                      <p:cBhvr additive="base">
                                        <p:cTn id="81" dur="200"/>
                                        <p:tgtEl>
                                          <p:spTgt spid="852"/>
                                        </p:tgtEl>
                                        <p:attrNameLst>
                                          <p:attrName>ppt_h</p:attrName>
                                        </p:attrNameLst>
                                      </p:cBhvr>
                                      <p:tavLst>
                                        <p:tav tm="0">
                                          <p:val>
                                            <p:strVal val="0"/>
                                          </p:val>
                                        </p:tav>
                                        <p:tav tm="100000">
                                          <p:val>
                                            <p:strVal val="#ppt_h"/>
                                          </p:val>
                                        </p:tav>
                                      </p:tavLst>
                                    </p:anim>
                                  </p:childTnLst>
                                </p:cTn>
                              </p:par>
                            </p:childTnLst>
                          </p:cTn>
                        </p:par>
                        <p:par>
                          <p:cTn id="82" fill="hold">
                            <p:stCondLst>
                              <p:cond delay="3100"/>
                            </p:stCondLst>
                            <p:childTnLst>
                              <p:par>
                                <p:cTn id="83" presetID="23" presetClass="entr" presetSubtype="16" fill="hold" nodeType="afterEffect">
                                  <p:stCondLst>
                                    <p:cond delay="0"/>
                                  </p:stCondLst>
                                  <p:childTnLst>
                                    <p:set>
                                      <p:cBhvr>
                                        <p:cTn id="84" dur="1" fill="hold">
                                          <p:stCondLst>
                                            <p:cond delay="0"/>
                                          </p:stCondLst>
                                        </p:cTn>
                                        <p:tgtEl>
                                          <p:spTgt spid="865"/>
                                        </p:tgtEl>
                                        <p:attrNameLst>
                                          <p:attrName>style.visibility</p:attrName>
                                        </p:attrNameLst>
                                      </p:cBhvr>
                                      <p:to>
                                        <p:strVal val="visible"/>
                                      </p:to>
                                    </p:set>
                                    <p:anim calcmode="lin" valueType="num">
                                      <p:cBhvr additive="base">
                                        <p:cTn id="85" dur="200"/>
                                        <p:tgtEl>
                                          <p:spTgt spid="865"/>
                                        </p:tgtEl>
                                        <p:attrNameLst>
                                          <p:attrName>ppt_w</p:attrName>
                                        </p:attrNameLst>
                                      </p:cBhvr>
                                      <p:tavLst>
                                        <p:tav tm="0">
                                          <p:val>
                                            <p:strVal val="0"/>
                                          </p:val>
                                        </p:tav>
                                        <p:tav tm="100000">
                                          <p:val>
                                            <p:strVal val="#ppt_w"/>
                                          </p:val>
                                        </p:tav>
                                      </p:tavLst>
                                    </p:anim>
                                    <p:anim calcmode="lin" valueType="num">
                                      <p:cBhvr additive="base">
                                        <p:cTn id="86" dur="200"/>
                                        <p:tgtEl>
                                          <p:spTgt spid="865"/>
                                        </p:tgtEl>
                                        <p:attrNameLst>
                                          <p:attrName>ppt_h</p:attrName>
                                        </p:attrNameLst>
                                      </p:cBhvr>
                                      <p:tavLst>
                                        <p:tav tm="0">
                                          <p:val>
                                            <p:strVal val="0"/>
                                          </p:val>
                                        </p:tav>
                                        <p:tav tm="100000">
                                          <p:val>
                                            <p:strVal val="#ppt_h"/>
                                          </p:val>
                                        </p:tav>
                                      </p:tavLst>
                                    </p:anim>
                                  </p:childTnLst>
                                </p:cTn>
                              </p:par>
                            </p:childTnLst>
                          </p:cTn>
                        </p:par>
                        <p:par>
                          <p:cTn id="87" fill="hold">
                            <p:stCondLst>
                              <p:cond delay="3300"/>
                            </p:stCondLst>
                            <p:childTnLst>
                              <p:par>
                                <p:cTn id="88" presetID="23" presetClass="entr" presetSubtype="16" fill="hold" nodeType="afterEffect">
                                  <p:stCondLst>
                                    <p:cond delay="0"/>
                                  </p:stCondLst>
                                  <p:childTnLst>
                                    <p:set>
                                      <p:cBhvr>
                                        <p:cTn id="89" dur="1" fill="hold">
                                          <p:stCondLst>
                                            <p:cond delay="0"/>
                                          </p:stCondLst>
                                        </p:cTn>
                                        <p:tgtEl>
                                          <p:spTgt spid="874"/>
                                        </p:tgtEl>
                                        <p:attrNameLst>
                                          <p:attrName>style.visibility</p:attrName>
                                        </p:attrNameLst>
                                      </p:cBhvr>
                                      <p:to>
                                        <p:strVal val="visible"/>
                                      </p:to>
                                    </p:set>
                                    <p:anim calcmode="lin" valueType="num">
                                      <p:cBhvr additive="base">
                                        <p:cTn id="90" dur="200"/>
                                        <p:tgtEl>
                                          <p:spTgt spid="874"/>
                                        </p:tgtEl>
                                        <p:attrNameLst>
                                          <p:attrName>ppt_w</p:attrName>
                                        </p:attrNameLst>
                                      </p:cBhvr>
                                      <p:tavLst>
                                        <p:tav tm="0">
                                          <p:val>
                                            <p:strVal val="0"/>
                                          </p:val>
                                        </p:tav>
                                        <p:tav tm="100000">
                                          <p:val>
                                            <p:strVal val="#ppt_w"/>
                                          </p:val>
                                        </p:tav>
                                      </p:tavLst>
                                    </p:anim>
                                    <p:anim calcmode="lin" valueType="num">
                                      <p:cBhvr additive="base">
                                        <p:cTn id="91" dur="200"/>
                                        <p:tgtEl>
                                          <p:spTgt spid="874"/>
                                        </p:tgtEl>
                                        <p:attrNameLst>
                                          <p:attrName>ppt_h</p:attrName>
                                        </p:attrNameLst>
                                      </p:cBhvr>
                                      <p:tavLst>
                                        <p:tav tm="0">
                                          <p:val>
                                            <p:strVal val="0"/>
                                          </p:val>
                                        </p:tav>
                                        <p:tav tm="100000">
                                          <p:val>
                                            <p:strVal val="#ppt_h"/>
                                          </p:val>
                                        </p:tav>
                                      </p:tavLst>
                                    </p:anim>
                                  </p:childTnLst>
                                </p:cTn>
                              </p:par>
                            </p:childTnLst>
                          </p:cTn>
                        </p:par>
                        <p:par>
                          <p:cTn id="92" fill="hold">
                            <p:stCondLst>
                              <p:cond delay="3500"/>
                            </p:stCondLst>
                            <p:childTnLst>
                              <p:par>
                                <p:cTn id="93" presetID="23" presetClass="entr" presetSubtype="16" fill="hold" nodeType="afterEffect">
                                  <p:stCondLst>
                                    <p:cond delay="0"/>
                                  </p:stCondLst>
                                  <p:childTnLst>
                                    <p:set>
                                      <p:cBhvr>
                                        <p:cTn id="94" dur="1" fill="hold">
                                          <p:stCondLst>
                                            <p:cond delay="0"/>
                                          </p:stCondLst>
                                        </p:cTn>
                                        <p:tgtEl>
                                          <p:spTgt spid="855"/>
                                        </p:tgtEl>
                                        <p:attrNameLst>
                                          <p:attrName>style.visibility</p:attrName>
                                        </p:attrNameLst>
                                      </p:cBhvr>
                                      <p:to>
                                        <p:strVal val="visible"/>
                                      </p:to>
                                    </p:set>
                                    <p:anim calcmode="lin" valueType="num">
                                      <p:cBhvr additive="base">
                                        <p:cTn id="95" dur="200"/>
                                        <p:tgtEl>
                                          <p:spTgt spid="855"/>
                                        </p:tgtEl>
                                        <p:attrNameLst>
                                          <p:attrName>ppt_w</p:attrName>
                                        </p:attrNameLst>
                                      </p:cBhvr>
                                      <p:tavLst>
                                        <p:tav tm="0">
                                          <p:val>
                                            <p:strVal val="0"/>
                                          </p:val>
                                        </p:tav>
                                        <p:tav tm="100000">
                                          <p:val>
                                            <p:strVal val="#ppt_w"/>
                                          </p:val>
                                        </p:tav>
                                      </p:tavLst>
                                    </p:anim>
                                    <p:anim calcmode="lin" valueType="num">
                                      <p:cBhvr additive="base">
                                        <p:cTn id="96" dur="200"/>
                                        <p:tgtEl>
                                          <p:spTgt spid="855"/>
                                        </p:tgtEl>
                                        <p:attrNameLst>
                                          <p:attrName>ppt_h</p:attrName>
                                        </p:attrNameLst>
                                      </p:cBhvr>
                                      <p:tavLst>
                                        <p:tav tm="0">
                                          <p:val>
                                            <p:strVal val="0"/>
                                          </p:val>
                                        </p:tav>
                                        <p:tav tm="100000">
                                          <p:val>
                                            <p:strVal val="#ppt_h"/>
                                          </p:val>
                                        </p:tav>
                                      </p:tavLst>
                                    </p:anim>
                                  </p:childTnLst>
                                </p:cTn>
                              </p:par>
                            </p:childTnLst>
                          </p:cTn>
                        </p:par>
                        <p:par>
                          <p:cTn id="97" fill="hold">
                            <p:stCondLst>
                              <p:cond delay="3700"/>
                            </p:stCondLst>
                            <p:childTnLst>
                              <p:par>
                                <p:cTn id="98" presetID="23" presetClass="entr" presetSubtype="16" fill="hold" nodeType="afterEffect">
                                  <p:stCondLst>
                                    <p:cond delay="0"/>
                                  </p:stCondLst>
                                  <p:childTnLst>
                                    <p:set>
                                      <p:cBhvr>
                                        <p:cTn id="99" dur="1" fill="hold">
                                          <p:stCondLst>
                                            <p:cond delay="0"/>
                                          </p:stCondLst>
                                        </p:cTn>
                                        <p:tgtEl>
                                          <p:spTgt spid="857"/>
                                        </p:tgtEl>
                                        <p:attrNameLst>
                                          <p:attrName>style.visibility</p:attrName>
                                        </p:attrNameLst>
                                      </p:cBhvr>
                                      <p:to>
                                        <p:strVal val="visible"/>
                                      </p:to>
                                    </p:set>
                                    <p:anim calcmode="lin" valueType="num">
                                      <p:cBhvr additive="base">
                                        <p:cTn id="100" dur="200"/>
                                        <p:tgtEl>
                                          <p:spTgt spid="857"/>
                                        </p:tgtEl>
                                        <p:attrNameLst>
                                          <p:attrName>ppt_w</p:attrName>
                                        </p:attrNameLst>
                                      </p:cBhvr>
                                      <p:tavLst>
                                        <p:tav tm="0">
                                          <p:val>
                                            <p:strVal val="0"/>
                                          </p:val>
                                        </p:tav>
                                        <p:tav tm="100000">
                                          <p:val>
                                            <p:strVal val="#ppt_w"/>
                                          </p:val>
                                        </p:tav>
                                      </p:tavLst>
                                    </p:anim>
                                    <p:anim calcmode="lin" valueType="num">
                                      <p:cBhvr additive="base">
                                        <p:cTn id="101" dur="200"/>
                                        <p:tgtEl>
                                          <p:spTgt spid="857"/>
                                        </p:tgtEl>
                                        <p:attrNameLst>
                                          <p:attrName>ppt_h</p:attrName>
                                        </p:attrNameLst>
                                      </p:cBhvr>
                                      <p:tavLst>
                                        <p:tav tm="0">
                                          <p:val>
                                            <p:strVal val="0"/>
                                          </p:val>
                                        </p:tav>
                                        <p:tav tm="100000">
                                          <p:val>
                                            <p:strVal val="#ppt_h"/>
                                          </p:val>
                                        </p:tav>
                                      </p:tavLst>
                                    </p:anim>
                                  </p:childTnLst>
                                </p:cTn>
                              </p:par>
                            </p:childTnLst>
                          </p:cTn>
                        </p:par>
                        <p:par>
                          <p:cTn id="102" fill="hold">
                            <p:stCondLst>
                              <p:cond delay="3900"/>
                            </p:stCondLst>
                            <p:childTnLst>
                              <p:par>
                                <p:cTn id="103" presetID="23" presetClass="entr" presetSubtype="16" fill="hold" nodeType="afterEffect">
                                  <p:stCondLst>
                                    <p:cond delay="0"/>
                                  </p:stCondLst>
                                  <p:childTnLst>
                                    <p:set>
                                      <p:cBhvr>
                                        <p:cTn id="104" dur="1" fill="hold">
                                          <p:stCondLst>
                                            <p:cond delay="0"/>
                                          </p:stCondLst>
                                        </p:cTn>
                                        <p:tgtEl>
                                          <p:spTgt spid="866"/>
                                        </p:tgtEl>
                                        <p:attrNameLst>
                                          <p:attrName>style.visibility</p:attrName>
                                        </p:attrNameLst>
                                      </p:cBhvr>
                                      <p:to>
                                        <p:strVal val="visible"/>
                                      </p:to>
                                    </p:set>
                                    <p:anim calcmode="lin" valueType="num">
                                      <p:cBhvr additive="base">
                                        <p:cTn id="105" dur="200"/>
                                        <p:tgtEl>
                                          <p:spTgt spid="866"/>
                                        </p:tgtEl>
                                        <p:attrNameLst>
                                          <p:attrName>ppt_w</p:attrName>
                                        </p:attrNameLst>
                                      </p:cBhvr>
                                      <p:tavLst>
                                        <p:tav tm="0">
                                          <p:val>
                                            <p:strVal val="0"/>
                                          </p:val>
                                        </p:tav>
                                        <p:tav tm="100000">
                                          <p:val>
                                            <p:strVal val="#ppt_w"/>
                                          </p:val>
                                        </p:tav>
                                      </p:tavLst>
                                    </p:anim>
                                    <p:anim calcmode="lin" valueType="num">
                                      <p:cBhvr additive="base">
                                        <p:cTn id="106" dur="200"/>
                                        <p:tgtEl>
                                          <p:spTgt spid="866"/>
                                        </p:tgtEl>
                                        <p:attrNameLst>
                                          <p:attrName>ppt_h</p:attrName>
                                        </p:attrNameLst>
                                      </p:cBhvr>
                                      <p:tavLst>
                                        <p:tav tm="0">
                                          <p:val>
                                            <p:strVal val="0"/>
                                          </p:val>
                                        </p:tav>
                                        <p:tav tm="100000">
                                          <p:val>
                                            <p:strVal val="#ppt_h"/>
                                          </p:val>
                                        </p:tav>
                                      </p:tavLst>
                                    </p:anim>
                                  </p:childTnLst>
                                </p:cTn>
                              </p:par>
                            </p:childTnLst>
                          </p:cTn>
                        </p:par>
                        <p:par>
                          <p:cTn id="107" fill="hold">
                            <p:stCondLst>
                              <p:cond delay="4100"/>
                            </p:stCondLst>
                            <p:childTnLst>
                              <p:par>
                                <p:cTn id="108" presetID="23" presetClass="entr" presetSubtype="16" fill="hold" nodeType="afterEffect">
                                  <p:stCondLst>
                                    <p:cond delay="0"/>
                                  </p:stCondLst>
                                  <p:childTnLst>
                                    <p:set>
                                      <p:cBhvr>
                                        <p:cTn id="109" dur="1" fill="hold">
                                          <p:stCondLst>
                                            <p:cond delay="0"/>
                                          </p:stCondLst>
                                        </p:cTn>
                                        <p:tgtEl>
                                          <p:spTgt spid="854"/>
                                        </p:tgtEl>
                                        <p:attrNameLst>
                                          <p:attrName>style.visibility</p:attrName>
                                        </p:attrNameLst>
                                      </p:cBhvr>
                                      <p:to>
                                        <p:strVal val="visible"/>
                                      </p:to>
                                    </p:set>
                                    <p:anim calcmode="lin" valueType="num">
                                      <p:cBhvr additive="base">
                                        <p:cTn id="110" dur="200"/>
                                        <p:tgtEl>
                                          <p:spTgt spid="854"/>
                                        </p:tgtEl>
                                        <p:attrNameLst>
                                          <p:attrName>ppt_w</p:attrName>
                                        </p:attrNameLst>
                                      </p:cBhvr>
                                      <p:tavLst>
                                        <p:tav tm="0">
                                          <p:val>
                                            <p:strVal val="0"/>
                                          </p:val>
                                        </p:tav>
                                        <p:tav tm="100000">
                                          <p:val>
                                            <p:strVal val="#ppt_w"/>
                                          </p:val>
                                        </p:tav>
                                      </p:tavLst>
                                    </p:anim>
                                    <p:anim calcmode="lin" valueType="num">
                                      <p:cBhvr additive="base">
                                        <p:cTn id="111" dur="200"/>
                                        <p:tgtEl>
                                          <p:spTgt spid="854"/>
                                        </p:tgtEl>
                                        <p:attrNameLst>
                                          <p:attrName>ppt_h</p:attrName>
                                        </p:attrNameLst>
                                      </p:cBhvr>
                                      <p:tavLst>
                                        <p:tav tm="0">
                                          <p:val>
                                            <p:strVal val="0"/>
                                          </p:val>
                                        </p:tav>
                                        <p:tav tm="100000">
                                          <p:val>
                                            <p:strVal val="#ppt_h"/>
                                          </p:val>
                                        </p:tav>
                                      </p:tavLst>
                                    </p:anim>
                                  </p:childTnLst>
                                </p:cTn>
                              </p:par>
                              <p:par>
                                <p:cTn id="112" presetID="10" presetClass="entr" presetSubtype="0" fill="hold" nodeType="withEffect">
                                  <p:stCondLst>
                                    <p:cond delay="0"/>
                                  </p:stCondLst>
                                  <p:childTnLst>
                                    <p:set>
                                      <p:cBhvr>
                                        <p:cTn id="113" dur="1" fill="hold">
                                          <p:stCondLst>
                                            <p:cond delay="0"/>
                                          </p:stCondLst>
                                        </p:cTn>
                                        <p:tgtEl>
                                          <p:spTgt spid="847"/>
                                        </p:tgtEl>
                                        <p:attrNameLst>
                                          <p:attrName>style.visibility</p:attrName>
                                        </p:attrNameLst>
                                      </p:cBhvr>
                                      <p:to>
                                        <p:strVal val="visible"/>
                                      </p:to>
                                    </p:set>
                                    <p:animEffect transition="in" filter="fade">
                                      <p:cBhvr>
                                        <p:cTn id="114" dur="300"/>
                                        <p:tgtEl>
                                          <p:spTgt spid="847"/>
                                        </p:tgtEl>
                                      </p:cBhvr>
                                    </p:animEffect>
                                  </p:childTnLst>
                                </p:cTn>
                              </p:par>
                            </p:childTnLst>
                          </p:cTn>
                        </p:par>
                        <p:par>
                          <p:cTn id="115" fill="hold">
                            <p:stCondLst>
                              <p:cond delay="4400"/>
                            </p:stCondLst>
                            <p:childTnLst>
                              <p:par>
                                <p:cTn id="116" presetID="23" presetClass="entr" presetSubtype="16" fill="hold" nodeType="afterEffect">
                                  <p:stCondLst>
                                    <p:cond delay="0"/>
                                  </p:stCondLst>
                                  <p:childTnLst>
                                    <p:set>
                                      <p:cBhvr>
                                        <p:cTn id="117" dur="1" fill="hold">
                                          <p:stCondLst>
                                            <p:cond delay="0"/>
                                          </p:stCondLst>
                                        </p:cTn>
                                        <p:tgtEl>
                                          <p:spTgt spid="867"/>
                                        </p:tgtEl>
                                        <p:attrNameLst>
                                          <p:attrName>style.visibility</p:attrName>
                                        </p:attrNameLst>
                                      </p:cBhvr>
                                      <p:to>
                                        <p:strVal val="visible"/>
                                      </p:to>
                                    </p:set>
                                    <p:anim calcmode="lin" valueType="num">
                                      <p:cBhvr additive="base">
                                        <p:cTn id="118" dur="200"/>
                                        <p:tgtEl>
                                          <p:spTgt spid="867"/>
                                        </p:tgtEl>
                                        <p:attrNameLst>
                                          <p:attrName>ppt_w</p:attrName>
                                        </p:attrNameLst>
                                      </p:cBhvr>
                                      <p:tavLst>
                                        <p:tav tm="0">
                                          <p:val>
                                            <p:strVal val="0"/>
                                          </p:val>
                                        </p:tav>
                                        <p:tav tm="100000">
                                          <p:val>
                                            <p:strVal val="#ppt_w"/>
                                          </p:val>
                                        </p:tav>
                                      </p:tavLst>
                                    </p:anim>
                                    <p:anim calcmode="lin" valueType="num">
                                      <p:cBhvr additive="base">
                                        <p:cTn id="119" dur="200"/>
                                        <p:tgtEl>
                                          <p:spTgt spid="867"/>
                                        </p:tgtEl>
                                        <p:attrNameLst>
                                          <p:attrName>ppt_h</p:attrName>
                                        </p:attrNameLst>
                                      </p:cBhvr>
                                      <p:tavLst>
                                        <p:tav tm="0">
                                          <p:val>
                                            <p:strVal val="0"/>
                                          </p:val>
                                        </p:tav>
                                        <p:tav tm="100000">
                                          <p:val>
                                            <p:strVal val="#ppt_h"/>
                                          </p:val>
                                        </p:tav>
                                      </p:tavLst>
                                    </p:anim>
                                  </p:childTnLst>
                                </p:cTn>
                              </p:par>
                            </p:childTnLst>
                          </p:cTn>
                        </p:par>
                        <p:par>
                          <p:cTn id="120" fill="hold">
                            <p:stCondLst>
                              <p:cond delay="4600"/>
                            </p:stCondLst>
                            <p:childTnLst>
                              <p:par>
                                <p:cTn id="121" presetID="23" presetClass="entr" presetSubtype="16" fill="hold" nodeType="afterEffect">
                                  <p:stCondLst>
                                    <p:cond delay="0"/>
                                  </p:stCondLst>
                                  <p:childTnLst>
                                    <p:set>
                                      <p:cBhvr>
                                        <p:cTn id="122" dur="1" fill="hold">
                                          <p:stCondLst>
                                            <p:cond delay="0"/>
                                          </p:stCondLst>
                                        </p:cTn>
                                        <p:tgtEl>
                                          <p:spTgt spid="872"/>
                                        </p:tgtEl>
                                        <p:attrNameLst>
                                          <p:attrName>style.visibility</p:attrName>
                                        </p:attrNameLst>
                                      </p:cBhvr>
                                      <p:to>
                                        <p:strVal val="visible"/>
                                      </p:to>
                                    </p:set>
                                    <p:anim calcmode="lin" valueType="num">
                                      <p:cBhvr additive="base">
                                        <p:cTn id="123" dur="200"/>
                                        <p:tgtEl>
                                          <p:spTgt spid="872"/>
                                        </p:tgtEl>
                                        <p:attrNameLst>
                                          <p:attrName>ppt_w</p:attrName>
                                        </p:attrNameLst>
                                      </p:cBhvr>
                                      <p:tavLst>
                                        <p:tav tm="0">
                                          <p:val>
                                            <p:strVal val="0"/>
                                          </p:val>
                                        </p:tav>
                                        <p:tav tm="100000">
                                          <p:val>
                                            <p:strVal val="#ppt_w"/>
                                          </p:val>
                                        </p:tav>
                                      </p:tavLst>
                                    </p:anim>
                                    <p:anim calcmode="lin" valueType="num">
                                      <p:cBhvr additive="base">
                                        <p:cTn id="124" dur="200"/>
                                        <p:tgtEl>
                                          <p:spTgt spid="872"/>
                                        </p:tgtEl>
                                        <p:attrNameLst>
                                          <p:attrName>ppt_h</p:attrName>
                                        </p:attrNameLst>
                                      </p:cBhvr>
                                      <p:tavLst>
                                        <p:tav tm="0">
                                          <p:val>
                                            <p:strVal val="0"/>
                                          </p:val>
                                        </p:tav>
                                        <p:tav tm="100000">
                                          <p:val>
                                            <p:strVal val="#ppt_h"/>
                                          </p:val>
                                        </p:tav>
                                      </p:tavLst>
                                    </p:anim>
                                  </p:childTnLst>
                                </p:cTn>
                              </p:par>
                            </p:childTnLst>
                          </p:cTn>
                        </p:par>
                        <p:par>
                          <p:cTn id="125" fill="hold">
                            <p:stCondLst>
                              <p:cond delay="4800"/>
                            </p:stCondLst>
                            <p:childTnLst>
                              <p:par>
                                <p:cTn id="126" presetID="23" presetClass="entr" presetSubtype="16" fill="hold" nodeType="afterEffect">
                                  <p:stCondLst>
                                    <p:cond delay="0"/>
                                  </p:stCondLst>
                                  <p:childTnLst>
                                    <p:set>
                                      <p:cBhvr>
                                        <p:cTn id="127" dur="1" fill="hold">
                                          <p:stCondLst>
                                            <p:cond delay="0"/>
                                          </p:stCondLst>
                                        </p:cTn>
                                        <p:tgtEl>
                                          <p:spTgt spid="869"/>
                                        </p:tgtEl>
                                        <p:attrNameLst>
                                          <p:attrName>style.visibility</p:attrName>
                                        </p:attrNameLst>
                                      </p:cBhvr>
                                      <p:to>
                                        <p:strVal val="visible"/>
                                      </p:to>
                                    </p:set>
                                    <p:anim calcmode="lin" valueType="num">
                                      <p:cBhvr additive="base">
                                        <p:cTn id="128" dur="200"/>
                                        <p:tgtEl>
                                          <p:spTgt spid="869"/>
                                        </p:tgtEl>
                                        <p:attrNameLst>
                                          <p:attrName>ppt_w</p:attrName>
                                        </p:attrNameLst>
                                      </p:cBhvr>
                                      <p:tavLst>
                                        <p:tav tm="0">
                                          <p:val>
                                            <p:strVal val="0"/>
                                          </p:val>
                                        </p:tav>
                                        <p:tav tm="100000">
                                          <p:val>
                                            <p:strVal val="#ppt_w"/>
                                          </p:val>
                                        </p:tav>
                                      </p:tavLst>
                                    </p:anim>
                                    <p:anim calcmode="lin" valueType="num">
                                      <p:cBhvr additive="base">
                                        <p:cTn id="129" dur="200"/>
                                        <p:tgtEl>
                                          <p:spTgt spid="869"/>
                                        </p:tgtEl>
                                        <p:attrNameLst>
                                          <p:attrName>ppt_h</p:attrName>
                                        </p:attrNameLst>
                                      </p:cBhvr>
                                      <p:tavLst>
                                        <p:tav tm="0">
                                          <p:val>
                                            <p:strVal val="0"/>
                                          </p:val>
                                        </p:tav>
                                        <p:tav tm="100000">
                                          <p:val>
                                            <p:strVal val="#ppt_h"/>
                                          </p:val>
                                        </p:tav>
                                      </p:tavLst>
                                    </p:anim>
                                  </p:childTnLst>
                                </p:cTn>
                              </p:par>
                            </p:childTnLst>
                          </p:cTn>
                        </p:par>
                        <p:par>
                          <p:cTn id="130" fill="hold">
                            <p:stCondLst>
                              <p:cond delay="5000"/>
                            </p:stCondLst>
                            <p:childTnLst>
                              <p:par>
                                <p:cTn id="131" presetID="23" presetClass="entr" presetSubtype="16" fill="hold" nodeType="afterEffect">
                                  <p:stCondLst>
                                    <p:cond delay="0"/>
                                  </p:stCondLst>
                                  <p:childTnLst>
                                    <p:set>
                                      <p:cBhvr>
                                        <p:cTn id="132" dur="1" fill="hold">
                                          <p:stCondLst>
                                            <p:cond delay="0"/>
                                          </p:stCondLst>
                                        </p:cTn>
                                        <p:tgtEl>
                                          <p:spTgt spid="868"/>
                                        </p:tgtEl>
                                        <p:attrNameLst>
                                          <p:attrName>style.visibility</p:attrName>
                                        </p:attrNameLst>
                                      </p:cBhvr>
                                      <p:to>
                                        <p:strVal val="visible"/>
                                      </p:to>
                                    </p:set>
                                    <p:anim calcmode="lin" valueType="num">
                                      <p:cBhvr additive="base">
                                        <p:cTn id="133" dur="200"/>
                                        <p:tgtEl>
                                          <p:spTgt spid="868"/>
                                        </p:tgtEl>
                                        <p:attrNameLst>
                                          <p:attrName>ppt_w</p:attrName>
                                        </p:attrNameLst>
                                      </p:cBhvr>
                                      <p:tavLst>
                                        <p:tav tm="0">
                                          <p:val>
                                            <p:strVal val="0"/>
                                          </p:val>
                                        </p:tav>
                                        <p:tav tm="100000">
                                          <p:val>
                                            <p:strVal val="#ppt_w"/>
                                          </p:val>
                                        </p:tav>
                                      </p:tavLst>
                                    </p:anim>
                                    <p:anim calcmode="lin" valueType="num">
                                      <p:cBhvr additive="base">
                                        <p:cTn id="134" dur="200"/>
                                        <p:tgtEl>
                                          <p:spTgt spid="868"/>
                                        </p:tgtEl>
                                        <p:attrNameLst>
                                          <p:attrName>ppt_h</p:attrName>
                                        </p:attrNameLst>
                                      </p:cBhvr>
                                      <p:tavLst>
                                        <p:tav tm="0">
                                          <p:val>
                                            <p:strVal val="0"/>
                                          </p:val>
                                        </p:tav>
                                        <p:tav tm="100000">
                                          <p:val>
                                            <p:strVal val="#ppt_h"/>
                                          </p:val>
                                        </p:tav>
                                      </p:tavLst>
                                    </p:anim>
                                  </p:childTnLst>
                                </p:cTn>
                              </p:par>
                            </p:childTnLst>
                          </p:cTn>
                        </p:par>
                        <p:par>
                          <p:cTn id="135" fill="hold">
                            <p:stCondLst>
                              <p:cond delay="5200"/>
                            </p:stCondLst>
                            <p:childTnLst>
                              <p:par>
                                <p:cTn id="136" presetID="23" presetClass="entr" presetSubtype="16" fill="hold" nodeType="afterEffect">
                                  <p:stCondLst>
                                    <p:cond delay="0"/>
                                  </p:stCondLst>
                                  <p:childTnLst>
                                    <p:set>
                                      <p:cBhvr>
                                        <p:cTn id="137" dur="1" fill="hold">
                                          <p:stCondLst>
                                            <p:cond delay="0"/>
                                          </p:stCondLst>
                                        </p:cTn>
                                        <p:tgtEl>
                                          <p:spTgt spid="860"/>
                                        </p:tgtEl>
                                        <p:attrNameLst>
                                          <p:attrName>style.visibility</p:attrName>
                                        </p:attrNameLst>
                                      </p:cBhvr>
                                      <p:to>
                                        <p:strVal val="visible"/>
                                      </p:to>
                                    </p:set>
                                    <p:anim calcmode="lin" valueType="num">
                                      <p:cBhvr additive="base">
                                        <p:cTn id="138" dur="200"/>
                                        <p:tgtEl>
                                          <p:spTgt spid="860"/>
                                        </p:tgtEl>
                                        <p:attrNameLst>
                                          <p:attrName>ppt_w</p:attrName>
                                        </p:attrNameLst>
                                      </p:cBhvr>
                                      <p:tavLst>
                                        <p:tav tm="0">
                                          <p:val>
                                            <p:strVal val="0"/>
                                          </p:val>
                                        </p:tav>
                                        <p:tav tm="100000">
                                          <p:val>
                                            <p:strVal val="#ppt_w"/>
                                          </p:val>
                                        </p:tav>
                                      </p:tavLst>
                                    </p:anim>
                                    <p:anim calcmode="lin" valueType="num">
                                      <p:cBhvr additive="base">
                                        <p:cTn id="139" dur="200"/>
                                        <p:tgtEl>
                                          <p:spTgt spid="860"/>
                                        </p:tgtEl>
                                        <p:attrNameLst>
                                          <p:attrName>ppt_h</p:attrName>
                                        </p:attrNameLst>
                                      </p:cBhvr>
                                      <p:tavLst>
                                        <p:tav tm="0">
                                          <p:val>
                                            <p:strVal val="0"/>
                                          </p:val>
                                        </p:tav>
                                        <p:tav tm="100000">
                                          <p:val>
                                            <p:strVal val="#ppt_h"/>
                                          </p:val>
                                        </p:tav>
                                      </p:tavLst>
                                    </p:anim>
                                  </p:childTnLst>
                                </p:cTn>
                              </p:par>
                            </p:childTnLst>
                          </p:cTn>
                        </p:par>
                        <p:par>
                          <p:cTn id="140" fill="hold">
                            <p:stCondLst>
                              <p:cond delay="5400"/>
                            </p:stCondLst>
                            <p:childTnLst>
                              <p:par>
                                <p:cTn id="141" presetID="23" presetClass="entr" presetSubtype="16" fill="hold" nodeType="afterEffect">
                                  <p:stCondLst>
                                    <p:cond delay="0"/>
                                  </p:stCondLst>
                                  <p:childTnLst>
                                    <p:set>
                                      <p:cBhvr>
                                        <p:cTn id="142" dur="1" fill="hold">
                                          <p:stCondLst>
                                            <p:cond delay="0"/>
                                          </p:stCondLst>
                                        </p:cTn>
                                        <p:tgtEl>
                                          <p:spTgt spid="861"/>
                                        </p:tgtEl>
                                        <p:attrNameLst>
                                          <p:attrName>style.visibility</p:attrName>
                                        </p:attrNameLst>
                                      </p:cBhvr>
                                      <p:to>
                                        <p:strVal val="visible"/>
                                      </p:to>
                                    </p:set>
                                    <p:anim calcmode="lin" valueType="num">
                                      <p:cBhvr additive="base">
                                        <p:cTn id="143" dur="200"/>
                                        <p:tgtEl>
                                          <p:spTgt spid="861"/>
                                        </p:tgtEl>
                                        <p:attrNameLst>
                                          <p:attrName>ppt_w</p:attrName>
                                        </p:attrNameLst>
                                      </p:cBhvr>
                                      <p:tavLst>
                                        <p:tav tm="0">
                                          <p:val>
                                            <p:strVal val="0"/>
                                          </p:val>
                                        </p:tav>
                                        <p:tav tm="100000">
                                          <p:val>
                                            <p:strVal val="#ppt_w"/>
                                          </p:val>
                                        </p:tav>
                                      </p:tavLst>
                                    </p:anim>
                                    <p:anim calcmode="lin" valueType="num">
                                      <p:cBhvr additive="base">
                                        <p:cTn id="144" dur="200"/>
                                        <p:tgtEl>
                                          <p:spTgt spid="861"/>
                                        </p:tgtEl>
                                        <p:attrNameLst>
                                          <p:attrName>ppt_h</p:attrName>
                                        </p:attrNameLst>
                                      </p:cBhvr>
                                      <p:tavLst>
                                        <p:tav tm="0">
                                          <p:val>
                                            <p:strVal val="0"/>
                                          </p:val>
                                        </p:tav>
                                        <p:tav tm="100000">
                                          <p:val>
                                            <p:strVal val="#ppt_h"/>
                                          </p:val>
                                        </p:tav>
                                      </p:tavLst>
                                    </p:anim>
                                  </p:childTnLst>
                                </p:cTn>
                              </p:par>
                            </p:childTnLst>
                          </p:cTn>
                        </p:par>
                        <p:par>
                          <p:cTn id="145" fill="hold">
                            <p:stCondLst>
                              <p:cond delay="5600"/>
                            </p:stCondLst>
                            <p:childTnLst>
                              <p:par>
                                <p:cTn id="146" presetID="23" presetClass="entr" presetSubtype="16" fill="hold" nodeType="afterEffect">
                                  <p:stCondLst>
                                    <p:cond delay="0"/>
                                  </p:stCondLst>
                                  <p:childTnLst>
                                    <p:set>
                                      <p:cBhvr>
                                        <p:cTn id="147" dur="1" fill="hold">
                                          <p:stCondLst>
                                            <p:cond delay="0"/>
                                          </p:stCondLst>
                                        </p:cTn>
                                        <p:tgtEl>
                                          <p:spTgt spid="852"/>
                                        </p:tgtEl>
                                        <p:attrNameLst>
                                          <p:attrName>style.visibility</p:attrName>
                                        </p:attrNameLst>
                                      </p:cBhvr>
                                      <p:to>
                                        <p:strVal val="visible"/>
                                      </p:to>
                                    </p:set>
                                    <p:anim calcmode="lin" valueType="num">
                                      <p:cBhvr additive="base">
                                        <p:cTn id="148" dur="200"/>
                                        <p:tgtEl>
                                          <p:spTgt spid="852"/>
                                        </p:tgtEl>
                                        <p:attrNameLst>
                                          <p:attrName>ppt_w</p:attrName>
                                        </p:attrNameLst>
                                      </p:cBhvr>
                                      <p:tavLst>
                                        <p:tav tm="0">
                                          <p:val>
                                            <p:strVal val="0"/>
                                          </p:val>
                                        </p:tav>
                                        <p:tav tm="100000">
                                          <p:val>
                                            <p:strVal val="#ppt_w"/>
                                          </p:val>
                                        </p:tav>
                                      </p:tavLst>
                                    </p:anim>
                                    <p:anim calcmode="lin" valueType="num">
                                      <p:cBhvr additive="base">
                                        <p:cTn id="149" dur="200"/>
                                        <p:tgtEl>
                                          <p:spTgt spid="852"/>
                                        </p:tgtEl>
                                        <p:attrNameLst>
                                          <p:attrName>ppt_h</p:attrName>
                                        </p:attrNameLst>
                                      </p:cBhvr>
                                      <p:tavLst>
                                        <p:tav tm="0">
                                          <p:val>
                                            <p:strVal val="0"/>
                                          </p:val>
                                        </p:tav>
                                        <p:tav tm="100000">
                                          <p:val>
                                            <p:strVal val="#ppt_h"/>
                                          </p:val>
                                        </p:tav>
                                      </p:tavLst>
                                    </p:anim>
                                  </p:childTnLst>
                                </p:cTn>
                              </p:par>
                            </p:childTnLst>
                          </p:cTn>
                        </p:par>
                        <p:par>
                          <p:cTn id="150" fill="hold">
                            <p:stCondLst>
                              <p:cond delay="5800"/>
                            </p:stCondLst>
                            <p:childTnLst>
                              <p:par>
                                <p:cTn id="151" presetID="23" presetClass="entr" presetSubtype="16" fill="hold" nodeType="afterEffect">
                                  <p:stCondLst>
                                    <p:cond delay="0"/>
                                  </p:stCondLst>
                                  <p:childTnLst>
                                    <p:set>
                                      <p:cBhvr>
                                        <p:cTn id="152" dur="1" fill="hold">
                                          <p:stCondLst>
                                            <p:cond delay="0"/>
                                          </p:stCondLst>
                                        </p:cTn>
                                        <p:tgtEl>
                                          <p:spTgt spid="878"/>
                                        </p:tgtEl>
                                        <p:attrNameLst>
                                          <p:attrName>style.visibility</p:attrName>
                                        </p:attrNameLst>
                                      </p:cBhvr>
                                      <p:to>
                                        <p:strVal val="visible"/>
                                      </p:to>
                                    </p:set>
                                    <p:anim calcmode="lin" valueType="num">
                                      <p:cBhvr additive="base">
                                        <p:cTn id="153" dur="200"/>
                                        <p:tgtEl>
                                          <p:spTgt spid="878"/>
                                        </p:tgtEl>
                                        <p:attrNameLst>
                                          <p:attrName>ppt_w</p:attrName>
                                        </p:attrNameLst>
                                      </p:cBhvr>
                                      <p:tavLst>
                                        <p:tav tm="0">
                                          <p:val>
                                            <p:strVal val="0"/>
                                          </p:val>
                                        </p:tav>
                                        <p:tav tm="100000">
                                          <p:val>
                                            <p:strVal val="#ppt_w"/>
                                          </p:val>
                                        </p:tav>
                                      </p:tavLst>
                                    </p:anim>
                                    <p:anim calcmode="lin" valueType="num">
                                      <p:cBhvr additive="base">
                                        <p:cTn id="154" dur="200"/>
                                        <p:tgtEl>
                                          <p:spTgt spid="878"/>
                                        </p:tgtEl>
                                        <p:attrNameLst>
                                          <p:attrName>ppt_h</p:attrName>
                                        </p:attrNameLst>
                                      </p:cBhvr>
                                      <p:tavLst>
                                        <p:tav tm="0">
                                          <p:val>
                                            <p:strVal val="0"/>
                                          </p:val>
                                        </p:tav>
                                        <p:tav tm="100000">
                                          <p:val>
                                            <p:strVal val="#ppt_h"/>
                                          </p:val>
                                        </p:tav>
                                      </p:tavLst>
                                    </p:anim>
                                  </p:childTnLst>
                                </p:cTn>
                              </p:par>
                            </p:childTnLst>
                          </p:cTn>
                        </p:par>
                        <p:par>
                          <p:cTn id="155" fill="hold">
                            <p:stCondLst>
                              <p:cond delay="6000"/>
                            </p:stCondLst>
                            <p:childTnLst>
                              <p:par>
                                <p:cTn id="156" presetID="23" presetClass="entr" presetSubtype="16" fill="hold" nodeType="afterEffect">
                                  <p:stCondLst>
                                    <p:cond delay="0"/>
                                  </p:stCondLst>
                                  <p:childTnLst>
                                    <p:set>
                                      <p:cBhvr>
                                        <p:cTn id="157" dur="1" fill="hold">
                                          <p:stCondLst>
                                            <p:cond delay="0"/>
                                          </p:stCondLst>
                                        </p:cTn>
                                        <p:tgtEl>
                                          <p:spTgt spid="875"/>
                                        </p:tgtEl>
                                        <p:attrNameLst>
                                          <p:attrName>style.visibility</p:attrName>
                                        </p:attrNameLst>
                                      </p:cBhvr>
                                      <p:to>
                                        <p:strVal val="visible"/>
                                      </p:to>
                                    </p:set>
                                    <p:anim calcmode="lin" valueType="num">
                                      <p:cBhvr additive="base">
                                        <p:cTn id="158" dur="200"/>
                                        <p:tgtEl>
                                          <p:spTgt spid="875"/>
                                        </p:tgtEl>
                                        <p:attrNameLst>
                                          <p:attrName>ppt_w</p:attrName>
                                        </p:attrNameLst>
                                      </p:cBhvr>
                                      <p:tavLst>
                                        <p:tav tm="0">
                                          <p:val>
                                            <p:strVal val="0"/>
                                          </p:val>
                                        </p:tav>
                                        <p:tav tm="100000">
                                          <p:val>
                                            <p:strVal val="#ppt_w"/>
                                          </p:val>
                                        </p:tav>
                                      </p:tavLst>
                                    </p:anim>
                                    <p:anim calcmode="lin" valueType="num">
                                      <p:cBhvr additive="base">
                                        <p:cTn id="159" dur="200"/>
                                        <p:tgtEl>
                                          <p:spTgt spid="875"/>
                                        </p:tgtEl>
                                        <p:attrNameLst>
                                          <p:attrName>ppt_h</p:attrName>
                                        </p:attrNameLst>
                                      </p:cBhvr>
                                      <p:tavLst>
                                        <p:tav tm="0">
                                          <p:val>
                                            <p:strVal val="0"/>
                                          </p:val>
                                        </p:tav>
                                        <p:tav tm="100000">
                                          <p:val>
                                            <p:strVal val="#ppt_h"/>
                                          </p:val>
                                        </p:tav>
                                      </p:tavLst>
                                    </p:anim>
                                  </p:childTnLst>
                                </p:cTn>
                              </p:par>
                            </p:childTnLst>
                          </p:cTn>
                        </p:par>
                        <p:par>
                          <p:cTn id="160" fill="hold">
                            <p:stCondLst>
                              <p:cond delay="6200"/>
                            </p:stCondLst>
                            <p:childTnLst>
                              <p:par>
                                <p:cTn id="161" presetID="23" presetClass="entr" presetSubtype="16" fill="hold" nodeType="afterEffect">
                                  <p:stCondLst>
                                    <p:cond delay="0"/>
                                  </p:stCondLst>
                                  <p:childTnLst>
                                    <p:set>
                                      <p:cBhvr>
                                        <p:cTn id="162" dur="1" fill="hold">
                                          <p:stCondLst>
                                            <p:cond delay="0"/>
                                          </p:stCondLst>
                                        </p:cTn>
                                        <p:tgtEl>
                                          <p:spTgt spid="880"/>
                                        </p:tgtEl>
                                        <p:attrNameLst>
                                          <p:attrName>style.visibility</p:attrName>
                                        </p:attrNameLst>
                                      </p:cBhvr>
                                      <p:to>
                                        <p:strVal val="visible"/>
                                      </p:to>
                                    </p:set>
                                    <p:anim calcmode="lin" valueType="num">
                                      <p:cBhvr additive="base">
                                        <p:cTn id="163" dur="200"/>
                                        <p:tgtEl>
                                          <p:spTgt spid="880"/>
                                        </p:tgtEl>
                                        <p:attrNameLst>
                                          <p:attrName>ppt_w</p:attrName>
                                        </p:attrNameLst>
                                      </p:cBhvr>
                                      <p:tavLst>
                                        <p:tav tm="0">
                                          <p:val>
                                            <p:strVal val="0"/>
                                          </p:val>
                                        </p:tav>
                                        <p:tav tm="100000">
                                          <p:val>
                                            <p:strVal val="#ppt_w"/>
                                          </p:val>
                                        </p:tav>
                                      </p:tavLst>
                                    </p:anim>
                                    <p:anim calcmode="lin" valueType="num">
                                      <p:cBhvr additive="base">
                                        <p:cTn id="164" dur="200"/>
                                        <p:tgtEl>
                                          <p:spTgt spid="880"/>
                                        </p:tgtEl>
                                        <p:attrNameLst>
                                          <p:attrName>ppt_h</p:attrName>
                                        </p:attrNameLst>
                                      </p:cBhvr>
                                      <p:tavLst>
                                        <p:tav tm="0">
                                          <p:val>
                                            <p:strVal val="0"/>
                                          </p:val>
                                        </p:tav>
                                        <p:tav tm="100000">
                                          <p:val>
                                            <p:strVal val="#ppt_h"/>
                                          </p:val>
                                        </p:tav>
                                      </p:tavLst>
                                    </p:anim>
                                  </p:childTnLst>
                                </p:cTn>
                              </p:par>
                            </p:childTnLst>
                          </p:cTn>
                        </p:par>
                        <p:par>
                          <p:cTn id="165" fill="hold">
                            <p:stCondLst>
                              <p:cond delay="6400"/>
                            </p:stCondLst>
                            <p:childTnLst>
                              <p:par>
                                <p:cTn id="166" presetID="23" presetClass="entr" presetSubtype="16" fill="hold" nodeType="afterEffect">
                                  <p:stCondLst>
                                    <p:cond delay="0"/>
                                  </p:stCondLst>
                                  <p:childTnLst>
                                    <p:set>
                                      <p:cBhvr>
                                        <p:cTn id="167" dur="1" fill="hold">
                                          <p:stCondLst>
                                            <p:cond delay="0"/>
                                          </p:stCondLst>
                                        </p:cTn>
                                        <p:tgtEl>
                                          <p:spTgt spid="877"/>
                                        </p:tgtEl>
                                        <p:attrNameLst>
                                          <p:attrName>style.visibility</p:attrName>
                                        </p:attrNameLst>
                                      </p:cBhvr>
                                      <p:to>
                                        <p:strVal val="visible"/>
                                      </p:to>
                                    </p:set>
                                    <p:anim calcmode="lin" valueType="num">
                                      <p:cBhvr additive="base">
                                        <p:cTn id="168" dur="200"/>
                                        <p:tgtEl>
                                          <p:spTgt spid="877"/>
                                        </p:tgtEl>
                                        <p:attrNameLst>
                                          <p:attrName>ppt_w</p:attrName>
                                        </p:attrNameLst>
                                      </p:cBhvr>
                                      <p:tavLst>
                                        <p:tav tm="0">
                                          <p:val>
                                            <p:strVal val="0"/>
                                          </p:val>
                                        </p:tav>
                                        <p:tav tm="100000">
                                          <p:val>
                                            <p:strVal val="#ppt_w"/>
                                          </p:val>
                                        </p:tav>
                                      </p:tavLst>
                                    </p:anim>
                                    <p:anim calcmode="lin" valueType="num">
                                      <p:cBhvr additive="base">
                                        <p:cTn id="169" dur="200"/>
                                        <p:tgtEl>
                                          <p:spTgt spid="877"/>
                                        </p:tgtEl>
                                        <p:attrNameLst>
                                          <p:attrName>ppt_h</p:attrName>
                                        </p:attrNameLst>
                                      </p:cBhvr>
                                      <p:tavLst>
                                        <p:tav tm="0">
                                          <p:val>
                                            <p:strVal val="0"/>
                                          </p:val>
                                        </p:tav>
                                        <p:tav tm="100000">
                                          <p:val>
                                            <p:strVal val="#ppt_h"/>
                                          </p:val>
                                        </p:tav>
                                      </p:tavLst>
                                    </p:anim>
                                  </p:childTnLst>
                                </p:cTn>
                              </p:par>
                            </p:childTnLst>
                          </p:cTn>
                        </p:par>
                        <p:par>
                          <p:cTn id="170" fill="hold">
                            <p:stCondLst>
                              <p:cond delay="6600"/>
                            </p:stCondLst>
                            <p:childTnLst>
                              <p:par>
                                <p:cTn id="171" presetID="23" presetClass="entr" presetSubtype="16" fill="hold" nodeType="afterEffect">
                                  <p:stCondLst>
                                    <p:cond delay="0"/>
                                  </p:stCondLst>
                                  <p:childTnLst>
                                    <p:set>
                                      <p:cBhvr>
                                        <p:cTn id="172" dur="1" fill="hold">
                                          <p:stCondLst>
                                            <p:cond delay="0"/>
                                          </p:stCondLst>
                                        </p:cTn>
                                        <p:tgtEl>
                                          <p:spTgt spid="881"/>
                                        </p:tgtEl>
                                        <p:attrNameLst>
                                          <p:attrName>style.visibility</p:attrName>
                                        </p:attrNameLst>
                                      </p:cBhvr>
                                      <p:to>
                                        <p:strVal val="visible"/>
                                      </p:to>
                                    </p:set>
                                    <p:anim calcmode="lin" valueType="num">
                                      <p:cBhvr additive="base">
                                        <p:cTn id="173" dur="200"/>
                                        <p:tgtEl>
                                          <p:spTgt spid="881"/>
                                        </p:tgtEl>
                                        <p:attrNameLst>
                                          <p:attrName>ppt_w</p:attrName>
                                        </p:attrNameLst>
                                      </p:cBhvr>
                                      <p:tavLst>
                                        <p:tav tm="0">
                                          <p:val>
                                            <p:strVal val="0"/>
                                          </p:val>
                                        </p:tav>
                                        <p:tav tm="100000">
                                          <p:val>
                                            <p:strVal val="#ppt_w"/>
                                          </p:val>
                                        </p:tav>
                                      </p:tavLst>
                                    </p:anim>
                                    <p:anim calcmode="lin" valueType="num">
                                      <p:cBhvr additive="base">
                                        <p:cTn id="174" dur="200"/>
                                        <p:tgtEl>
                                          <p:spTgt spid="881"/>
                                        </p:tgtEl>
                                        <p:attrNameLst>
                                          <p:attrName>ppt_h</p:attrName>
                                        </p:attrNameLst>
                                      </p:cBhvr>
                                      <p:tavLst>
                                        <p:tav tm="0">
                                          <p:val>
                                            <p:strVal val="0"/>
                                          </p:val>
                                        </p:tav>
                                        <p:tav tm="100000">
                                          <p:val>
                                            <p:strVal val="#ppt_h"/>
                                          </p:val>
                                        </p:tav>
                                      </p:tavLst>
                                    </p:anim>
                                  </p:childTnLst>
                                </p:cTn>
                              </p:par>
                            </p:childTnLst>
                          </p:cTn>
                        </p:par>
                        <p:par>
                          <p:cTn id="175" fill="hold">
                            <p:stCondLst>
                              <p:cond delay="6800"/>
                            </p:stCondLst>
                            <p:childTnLst>
                              <p:par>
                                <p:cTn id="176" presetID="23" presetClass="entr" presetSubtype="16" fill="hold" nodeType="afterEffect">
                                  <p:stCondLst>
                                    <p:cond delay="0"/>
                                  </p:stCondLst>
                                  <p:childTnLst>
                                    <p:set>
                                      <p:cBhvr>
                                        <p:cTn id="177" dur="1" fill="hold">
                                          <p:stCondLst>
                                            <p:cond delay="0"/>
                                          </p:stCondLst>
                                        </p:cTn>
                                        <p:tgtEl>
                                          <p:spTgt spid="882"/>
                                        </p:tgtEl>
                                        <p:attrNameLst>
                                          <p:attrName>style.visibility</p:attrName>
                                        </p:attrNameLst>
                                      </p:cBhvr>
                                      <p:to>
                                        <p:strVal val="visible"/>
                                      </p:to>
                                    </p:set>
                                    <p:anim calcmode="lin" valueType="num">
                                      <p:cBhvr additive="base">
                                        <p:cTn id="178" dur="200"/>
                                        <p:tgtEl>
                                          <p:spTgt spid="882"/>
                                        </p:tgtEl>
                                        <p:attrNameLst>
                                          <p:attrName>ppt_w</p:attrName>
                                        </p:attrNameLst>
                                      </p:cBhvr>
                                      <p:tavLst>
                                        <p:tav tm="0">
                                          <p:val>
                                            <p:strVal val="0"/>
                                          </p:val>
                                        </p:tav>
                                        <p:tav tm="100000">
                                          <p:val>
                                            <p:strVal val="#ppt_w"/>
                                          </p:val>
                                        </p:tav>
                                      </p:tavLst>
                                    </p:anim>
                                    <p:anim calcmode="lin" valueType="num">
                                      <p:cBhvr additive="base">
                                        <p:cTn id="179" dur="200"/>
                                        <p:tgtEl>
                                          <p:spTgt spid="882"/>
                                        </p:tgtEl>
                                        <p:attrNameLst>
                                          <p:attrName>ppt_h</p:attrName>
                                        </p:attrNameLst>
                                      </p:cBhvr>
                                      <p:tavLst>
                                        <p:tav tm="0">
                                          <p:val>
                                            <p:strVal val="0"/>
                                          </p:val>
                                        </p:tav>
                                        <p:tav tm="100000">
                                          <p:val>
                                            <p:strVal val="#ppt_h"/>
                                          </p:val>
                                        </p:tav>
                                      </p:tavLst>
                                    </p:anim>
                                  </p:childTnLst>
                                </p:cTn>
                              </p:par>
                            </p:childTnLst>
                          </p:cTn>
                        </p:par>
                        <p:par>
                          <p:cTn id="180" fill="hold">
                            <p:stCondLst>
                              <p:cond delay="7000"/>
                            </p:stCondLst>
                            <p:childTnLst>
                              <p:par>
                                <p:cTn id="181" presetID="23" presetClass="entr" presetSubtype="16" fill="hold" nodeType="afterEffect">
                                  <p:stCondLst>
                                    <p:cond delay="0"/>
                                  </p:stCondLst>
                                  <p:childTnLst>
                                    <p:set>
                                      <p:cBhvr>
                                        <p:cTn id="182" dur="1" fill="hold">
                                          <p:stCondLst>
                                            <p:cond delay="0"/>
                                          </p:stCondLst>
                                        </p:cTn>
                                        <p:tgtEl>
                                          <p:spTgt spid="879"/>
                                        </p:tgtEl>
                                        <p:attrNameLst>
                                          <p:attrName>style.visibility</p:attrName>
                                        </p:attrNameLst>
                                      </p:cBhvr>
                                      <p:to>
                                        <p:strVal val="visible"/>
                                      </p:to>
                                    </p:set>
                                    <p:anim calcmode="lin" valueType="num">
                                      <p:cBhvr additive="base">
                                        <p:cTn id="183" dur="200"/>
                                        <p:tgtEl>
                                          <p:spTgt spid="879"/>
                                        </p:tgtEl>
                                        <p:attrNameLst>
                                          <p:attrName>ppt_w</p:attrName>
                                        </p:attrNameLst>
                                      </p:cBhvr>
                                      <p:tavLst>
                                        <p:tav tm="0">
                                          <p:val>
                                            <p:strVal val="0"/>
                                          </p:val>
                                        </p:tav>
                                        <p:tav tm="100000">
                                          <p:val>
                                            <p:strVal val="#ppt_w"/>
                                          </p:val>
                                        </p:tav>
                                      </p:tavLst>
                                    </p:anim>
                                    <p:anim calcmode="lin" valueType="num">
                                      <p:cBhvr additive="base">
                                        <p:cTn id="184" dur="200"/>
                                        <p:tgtEl>
                                          <p:spTgt spid="879"/>
                                        </p:tgtEl>
                                        <p:attrNameLst>
                                          <p:attrName>ppt_h</p:attrName>
                                        </p:attrNameLst>
                                      </p:cBhvr>
                                      <p:tavLst>
                                        <p:tav tm="0">
                                          <p:val>
                                            <p:strVal val="0"/>
                                          </p:val>
                                        </p:tav>
                                        <p:tav tm="100000">
                                          <p:val>
                                            <p:strVal val="#ppt_h"/>
                                          </p:val>
                                        </p:tav>
                                      </p:tavLst>
                                    </p:anim>
                                  </p:childTnLst>
                                </p:cTn>
                              </p:par>
                            </p:childTnLst>
                          </p:cTn>
                        </p:par>
                        <p:par>
                          <p:cTn id="185" fill="hold">
                            <p:stCondLst>
                              <p:cond delay="7200"/>
                            </p:stCondLst>
                            <p:childTnLst>
                              <p:par>
                                <p:cTn id="186" presetID="23" presetClass="entr" presetSubtype="16" fill="hold" nodeType="afterEffect">
                                  <p:stCondLst>
                                    <p:cond delay="0"/>
                                  </p:stCondLst>
                                  <p:childTnLst>
                                    <p:set>
                                      <p:cBhvr>
                                        <p:cTn id="187" dur="1" fill="hold">
                                          <p:stCondLst>
                                            <p:cond delay="0"/>
                                          </p:stCondLst>
                                        </p:cTn>
                                        <p:tgtEl>
                                          <p:spTgt spid="876"/>
                                        </p:tgtEl>
                                        <p:attrNameLst>
                                          <p:attrName>style.visibility</p:attrName>
                                        </p:attrNameLst>
                                      </p:cBhvr>
                                      <p:to>
                                        <p:strVal val="visible"/>
                                      </p:to>
                                    </p:set>
                                    <p:anim calcmode="lin" valueType="num">
                                      <p:cBhvr additive="base">
                                        <p:cTn id="188" dur="200"/>
                                        <p:tgtEl>
                                          <p:spTgt spid="876"/>
                                        </p:tgtEl>
                                        <p:attrNameLst>
                                          <p:attrName>ppt_w</p:attrName>
                                        </p:attrNameLst>
                                      </p:cBhvr>
                                      <p:tavLst>
                                        <p:tav tm="0">
                                          <p:val>
                                            <p:strVal val="0"/>
                                          </p:val>
                                        </p:tav>
                                        <p:tav tm="100000">
                                          <p:val>
                                            <p:strVal val="#ppt_w"/>
                                          </p:val>
                                        </p:tav>
                                      </p:tavLst>
                                    </p:anim>
                                    <p:anim calcmode="lin" valueType="num">
                                      <p:cBhvr additive="base">
                                        <p:cTn id="189" dur="200"/>
                                        <p:tgtEl>
                                          <p:spTgt spid="87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2" name="TextBox 1"/>
          <p:cNvSpPr txBox="1"/>
          <p:nvPr/>
        </p:nvSpPr>
        <p:spPr>
          <a:xfrm>
            <a:off x="606175" y="482885"/>
            <a:ext cx="8346439" cy="2400657"/>
          </a:xfrm>
          <a:prstGeom prst="rect">
            <a:avLst/>
          </a:prstGeom>
          <a:noFill/>
        </p:spPr>
        <p:txBody>
          <a:bodyPr wrap="square" rtlCol="0">
            <a:spAutoFit/>
          </a:bodyPr>
          <a:lstStyle/>
          <a:p>
            <a:pPr marL="0" lvl="0" indent="0" algn="just">
              <a:buSzPct val="90000"/>
            </a:pPr>
            <a:r>
              <a:rPr lang="en-US" sz="2400" b="1" dirty="0">
                <a:solidFill>
                  <a:schemeClr val="tx1"/>
                </a:solidFill>
                <a:latin typeface="Sitka Small" panose="02000505000000020004" pitchFamily="2" charset="0"/>
              </a:rPr>
              <a:t>I. Palm Detection Model :</a:t>
            </a:r>
            <a:r>
              <a:rPr lang="en-US" sz="2400" dirty="0">
                <a:solidFill>
                  <a:schemeClr val="tx1"/>
                </a:solidFill>
                <a:latin typeface="Arial Rounded MT Bold" panose="020F0704030504030204" pitchFamily="34" charset="0"/>
              </a:rPr>
              <a:t> </a:t>
            </a:r>
          </a:p>
          <a:p>
            <a:pPr marL="0" lvl="0" indent="0" algn="just">
              <a:buSzPct val="90000"/>
            </a:pPr>
            <a:endParaRPr lang="en-US" sz="1400" b="1" dirty="0"/>
          </a:p>
          <a:p>
            <a:pPr marL="285750" lvl="0" indent="-285750" algn="just">
              <a:buSzPct val="90000"/>
              <a:buFont typeface="Wingdings" panose="05000000000000000000" pitchFamily="2" charset="2"/>
              <a:buChar char="q"/>
            </a:pPr>
            <a:r>
              <a:rPr lang="en-US" sz="1600" dirty="0">
                <a:latin typeface="Arvo" panose="020B0604020202020204" charset="0"/>
              </a:rPr>
              <a:t>To detect initial hand locations, they designed a single-shot detector model optimized for mobile real-time uses.</a:t>
            </a:r>
          </a:p>
          <a:p>
            <a:pPr marL="285750" lvl="0" indent="-285750" algn="just">
              <a:buSzPct val="90000"/>
              <a:buFont typeface="Wingdings" panose="05000000000000000000" pitchFamily="2" charset="2"/>
              <a:buChar char="q"/>
            </a:pPr>
            <a:r>
              <a:rPr lang="en-US" sz="1600" dirty="0">
                <a:latin typeface="Arvo" panose="020B0604020202020204" charset="0"/>
              </a:rPr>
              <a:t>Detecting hands is a decidedly complex task: their model has to work across a variety of hand sizes with a large scale span (~20x) relative to the image frame and be able to detect occluded and self-occluded hands.</a:t>
            </a:r>
          </a:p>
          <a:p>
            <a:pPr marL="0" lvl="0" indent="0" algn="just">
              <a:buSzPct val="90000"/>
            </a:pPr>
            <a:endParaRPr lang="en-IN" sz="1600" dirty="0">
              <a:latin typeface="Arvo" panose="020B0604020202020204" charset="0"/>
            </a:endParaRPr>
          </a:p>
          <a:p>
            <a:pPr algn="just"/>
            <a:endParaRPr lang="en-IN" sz="1600" dirty="0">
              <a:latin typeface="Arvo" panose="020B0604020202020204" charset="0"/>
            </a:endParaRPr>
          </a:p>
        </p:txBody>
      </p:sp>
      <p:pic>
        <p:nvPicPr>
          <p:cNvPr id="4" name="Picture 3">
            <a:extLst>
              <a:ext uri="{FF2B5EF4-FFF2-40B4-BE49-F238E27FC236}">
                <a16:creationId xmlns:a16="http://schemas.microsoft.com/office/drawing/2014/main" xmlns="" id="{7753E73D-59D7-4C8F-A051-6A204658E281}"/>
              </a:ext>
            </a:extLst>
          </p:cNvPr>
          <p:cNvPicPr>
            <a:picLocks noChangeAspect="1"/>
          </p:cNvPicPr>
          <p:nvPr/>
        </p:nvPicPr>
        <p:blipFill rotWithShape="1">
          <a:blip r:embed="rId3"/>
          <a:srcRect l="9225" t="9389" r="15116" b="6977"/>
          <a:stretch/>
        </p:blipFill>
        <p:spPr>
          <a:xfrm>
            <a:off x="2941674" y="2434832"/>
            <a:ext cx="4522382" cy="2543155"/>
          </a:xfrm>
          <a:prstGeom prst="rect">
            <a:avLst/>
          </a:prstGeom>
        </p:spPr>
      </p:pic>
    </p:spTree>
    <p:extLst>
      <p:ext uri="{BB962C8B-B14F-4D97-AF65-F5344CB8AC3E}">
        <p14:creationId xmlns:p14="http://schemas.microsoft.com/office/powerpoint/2010/main" val="63764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2" name="TextBox 1"/>
          <p:cNvSpPr txBox="1"/>
          <p:nvPr/>
        </p:nvSpPr>
        <p:spPr>
          <a:xfrm>
            <a:off x="606175" y="482885"/>
            <a:ext cx="8537825" cy="2215991"/>
          </a:xfrm>
          <a:prstGeom prst="rect">
            <a:avLst/>
          </a:prstGeom>
          <a:noFill/>
        </p:spPr>
        <p:txBody>
          <a:bodyPr wrap="square" rtlCol="0">
            <a:spAutoFit/>
          </a:bodyPr>
          <a:lstStyle/>
          <a:p>
            <a:pPr marL="0" lvl="0" indent="0" algn="just">
              <a:buSzPct val="90000"/>
            </a:pPr>
            <a:r>
              <a:rPr lang="en-US" sz="2000" b="1" dirty="0">
                <a:solidFill>
                  <a:schemeClr val="tx1"/>
                </a:solidFill>
                <a:latin typeface="Sitka Small" panose="02000505000000020004" pitchFamily="2" charset="0"/>
              </a:rPr>
              <a:t>II. Hand Landmark Model :</a:t>
            </a:r>
          </a:p>
          <a:p>
            <a:pPr marL="0" lvl="0" indent="0" algn="just">
              <a:buSzPct val="90000"/>
            </a:pPr>
            <a:endParaRPr lang="en-US" sz="1600" b="1" dirty="0">
              <a:latin typeface="Arvo" panose="020B0604020202020204" charset="0"/>
            </a:endParaRPr>
          </a:p>
          <a:p>
            <a:pPr marL="285750" lvl="0" indent="-285750" algn="just">
              <a:buSzPct val="90000"/>
              <a:buFont typeface="Wingdings" panose="05000000000000000000" pitchFamily="2" charset="2"/>
              <a:buChar char="q"/>
            </a:pPr>
            <a:r>
              <a:rPr lang="en-US" dirty="0">
                <a:latin typeface="Arvo" panose="020B0604020202020204" charset="0"/>
              </a:rPr>
              <a:t>After the palm detection over the whole image our subsequent hand landmark model performs precise key point localization of 21 3D hand-knuckle coordinates inside the detected hand regions via regression, that is direct coordinate prediction.</a:t>
            </a:r>
          </a:p>
          <a:p>
            <a:pPr marL="285750" lvl="0" indent="-285750" algn="just">
              <a:buSzPct val="90000"/>
              <a:buFont typeface="Wingdings" panose="05000000000000000000" pitchFamily="2" charset="2"/>
              <a:buChar char="q"/>
            </a:pPr>
            <a:r>
              <a:rPr lang="en-US" dirty="0">
                <a:latin typeface="Arvo" panose="020B0604020202020204" charset="0"/>
              </a:rPr>
              <a:t>The model learns a consistent internal hand pose representation and is robust even to partially visible hands and self-occlusions.</a:t>
            </a:r>
          </a:p>
          <a:p>
            <a:pPr algn="just"/>
            <a:endParaRPr lang="en-IN" sz="1600" dirty="0">
              <a:latin typeface="Arvo" panose="020B0604020202020204" charset="0"/>
            </a:endParaRPr>
          </a:p>
          <a:p>
            <a:pPr algn="just"/>
            <a:endParaRPr lang="en-IN" sz="1600" dirty="0">
              <a:latin typeface="Arvo" panose="020B060402020202020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1540" y="2407346"/>
            <a:ext cx="6949615" cy="2421507"/>
          </a:xfrm>
          <a:prstGeom prst="rect">
            <a:avLst/>
          </a:prstGeom>
        </p:spPr>
      </p:pic>
    </p:spTree>
    <p:extLst>
      <p:ext uri="{BB962C8B-B14F-4D97-AF65-F5344CB8AC3E}">
        <p14:creationId xmlns:p14="http://schemas.microsoft.com/office/powerpoint/2010/main" val="3236793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3" name="TextBox 2"/>
          <p:cNvSpPr txBox="1"/>
          <p:nvPr/>
        </p:nvSpPr>
        <p:spPr>
          <a:xfrm>
            <a:off x="236304" y="215757"/>
            <a:ext cx="6503543" cy="461665"/>
          </a:xfrm>
          <a:prstGeom prst="rect">
            <a:avLst/>
          </a:prstGeom>
          <a:noFill/>
        </p:spPr>
        <p:txBody>
          <a:bodyPr wrap="square" rtlCol="0">
            <a:spAutoFit/>
          </a:bodyPr>
          <a:lstStyle/>
          <a:p>
            <a:r>
              <a:rPr lang="en-US" sz="2400" b="1" dirty="0">
                <a:latin typeface="Sitka Small" panose="02000505000000020004" pitchFamily="2" charset="0"/>
              </a:rPr>
              <a:t>Steps in hand tracking module are :</a:t>
            </a:r>
            <a:endParaRPr lang="en-IN" sz="2400" b="1" dirty="0">
              <a:latin typeface="Sitka Small" panose="02000505000000020004" pitchFamily="2" charset="0"/>
            </a:endParaRPr>
          </a:p>
        </p:txBody>
      </p:sp>
      <p:sp>
        <p:nvSpPr>
          <p:cNvPr id="4" name="TextBox 3"/>
          <p:cNvSpPr txBox="1"/>
          <p:nvPr/>
        </p:nvSpPr>
        <p:spPr>
          <a:xfrm>
            <a:off x="626722" y="714042"/>
            <a:ext cx="7150814" cy="400110"/>
          </a:xfrm>
          <a:prstGeom prst="rect">
            <a:avLst/>
          </a:prstGeom>
          <a:noFill/>
        </p:spPr>
        <p:txBody>
          <a:bodyPr wrap="square" rtlCol="0">
            <a:spAutoFit/>
          </a:bodyPr>
          <a:lstStyle/>
          <a:p>
            <a:r>
              <a:rPr lang="en-US" sz="2000" b="1" dirty="0">
                <a:latin typeface="Sitka Small" panose="02000505000000020004" pitchFamily="2" charset="0"/>
              </a:rPr>
              <a:t>i) Find Hands : </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3172" y="1662532"/>
            <a:ext cx="4046675" cy="3228318"/>
          </a:xfrm>
          <a:prstGeom prst="rect">
            <a:avLst/>
          </a:prstGeom>
        </p:spPr>
      </p:pic>
      <p:sp>
        <p:nvSpPr>
          <p:cNvPr id="7" name="TextBox 6"/>
          <p:cNvSpPr txBox="1"/>
          <p:nvPr/>
        </p:nvSpPr>
        <p:spPr>
          <a:xfrm>
            <a:off x="965771" y="1108309"/>
            <a:ext cx="7695344" cy="738664"/>
          </a:xfrm>
          <a:prstGeom prst="rect">
            <a:avLst/>
          </a:prstGeom>
          <a:noFill/>
        </p:spPr>
        <p:txBody>
          <a:bodyPr wrap="square" rtlCol="0">
            <a:spAutoFit/>
          </a:bodyPr>
          <a:lstStyle/>
          <a:p>
            <a:pPr algn="just"/>
            <a:r>
              <a:rPr lang="en-US" dirty="0">
                <a:latin typeface="Arvo" panose="020B0604020202020204" charset="0"/>
              </a:rPr>
              <a:t>Converts captured image into RGB and send it to the mediapipe hands  object to detect the hand.</a:t>
            </a:r>
            <a:endParaRPr lang="en-IN" dirty="0">
              <a:latin typeface="Arvo" panose="020B0604020202020204" charset="0"/>
            </a:endParaRPr>
          </a:p>
          <a:p>
            <a:pPr algn="just"/>
            <a:endParaRPr lang="en-IN" dirty="0"/>
          </a:p>
        </p:txBody>
      </p:sp>
    </p:spTree>
    <p:extLst>
      <p:ext uri="{BB962C8B-B14F-4D97-AF65-F5344CB8AC3E}">
        <p14:creationId xmlns:p14="http://schemas.microsoft.com/office/powerpoint/2010/main" val="1519407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4" name="TextBox 3"/>
          <p:cNvSpPr txBox="1"/>
          <p:nvPr/>
        </p:nvSpPr>
        <p:spPr>
          <a:xfrm>
            <a:off x="632664" y="421799"/>
            <a:ext cx="6733907" cy="923330"/>
          </a:xfrm>
          <a:prstGeom prst="rect">
            <a:avLst/>
          </a:prstGeom>
          <a:noFill/>
        </p:spPr>
        <p:txBody>
          <a:bodyPr wrap="square" rtlCol="0">
            <a:spAutoFit/>
          </a:bodyPr>
          <a:lstStyle/>
          <a:p>
            <a:r>
              <a:rPr lang="en-US" sz="2000" b="1" dirty="0">
                <a:latin typeface="Sitka Small" panose="02000505000000020004" pitchFamily="2" charset="0"/>
              </a:rPr>
              <a:t>ii) Find Position </a:t>
            </a:r>
            <a:r>
              <a:rPr lang="en-US" sz="2000" dirty="0">
                <a:latin typeface="Bahnschrift SemiBold" panose="020B0502040204020203" pitchFamily="34" charset="0"/>
              </a:rPr>
              <a:t>:</a:t>
            </a:r>
          </a:p>
          <a:p>
            <a:endParaRPr lang="en-US" sz="1800" dirty="0">
              <a:latin typeface="Arvo" panose="020B0604020202020204" charset="0"/>
            </a:endParaRPr>
          </a:p>
          <a:p>
            <a:r>
              <a:rPr lang="en-US" sz="1600" dirty="0">
                <a:latin typeface="Arvo" panose="020B0604020202020204" charset="0"/>
              </a:rPr>
              <a:t>       </a:t>
            </a:r>
            <a:endParaRPr lang="en-IN" sz="1600" dirty="0">
              <a:latin typeface="Arvo"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5041" y="1518400"/>
            <a:ext cx="4355292" cy="3460840"/>
          </a:xfrm>
          <a:prstGeom prst="rect">
            <a:avLst/>
          </a:prstGeom>
        </p:spPr>
      </p:pic>
      <p:sp>
        <p:nvSpPr>
          <p:cNvPr id="5" name="TextBox 4"/>
          <p:cNvSpPr txBox="1"/>
          <p:nvPr/>
        </p:nvSpPr>
        <p:spPr>
          <a:xfrm>
            <a:off x="1017141" y="779736"/>
            <a:ext cx="6482993" cy="738664"/>
          </a:xfrm>
          <a:prstGeom prst="rect">
            <a:avLst/>
          </a:prstGeom>
          <a:noFill/>
        </p:spPr>
        <p:txBody>
          <a:bodyPr wrap="square" rtlCol="0">
            <a:spAutoFit/>
          </a:bodyPr>
          <a:lstStyle/>
          <a:p>
            <a:pPr algn="just"/>
            <a:r>
              <a:rPr lang="en-US" dirty="0">
                <a:latin typeface="Arvo" panose="020B0604020202020204" charset="0"/>
              </a:rPr>
              <a:t>Finding the position of all 21 landmarks and storing it in a list so that we can make use of it. </a:t>
            </a:r>
            <a:endParaRPr lang="en-IN" dirty="0">
              <a:latin typeface="Arvo" panose="020B0604020202020204" charset="0"/>
            </a:endParaRPr>
          </a:p>
          <a:p>
            <a:pPr algn="just"/>
            <a:endParaRPr lang="en-IN" dirty="0"/>
          </a:p>
        </p:txBody>
      </p:sp>
    </p:spTree>
    <p:extLst>
      <p:ext uri="{BB962C8B-B14F-4D97-AF65-F5344CB8AC3E}">
        <p14:creationId xmlns:p14="http://schemas.microsoft.com/office/powerpoint/2010/main" val="1584693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4" name="TextBox 3"/>
          <p:cNvSpPr txBox="1"/>
          <p:nvPr/>
        </p:nvSpPr>
        <p:spPr>
          <a:xfrm>
            <a:off x="534256" y="406140"/>
            <a:ext cx="7150814" cy="1015663"/>
          </a:xfrm>
          <a:prstGeom prst="rect">
            <a:avLst/>
          </a:prstGeom>
          <a:noFill/>
        </p:spPr>
        <p:txBody>
          <a:bodyPr wrap="square" rtlCol="0">
            <a:spAutoFit/>
          </a:bodyPr>
          <a:lstStyle/>
          <a:p>
            <a:r>
              <a:rPr lang="en-US" sz="2000" b="1" dirty="0">
                <a:latin typeface="Sitka Small" panose="02000505000000020004" pitchFamily="2" charset="0"/>
              </a:rPr>
              <a:t>iii) Fingers Up:</a:t>
            </a:r>
          </a:p>
          <a:p>
            <a:endParaRPr lang="en-US" sz="2000" b="1" dirty="0">
              <a:latin typeface="Sitka Small" panose="02000505000000020004" pitchFamily="2" charset="0"/>
            </a:endParaRPr>
          </a:p>
          <a:p>
            <a:r>
              <a:rPr lang="en-US" sz="2000" b="1" dirty="0">
                <a:latin typeface="Sitka Small" panose="02000505000000020004" pitchFamily="2" charset="0"/>
              </a:rPr>
              <a:t>         </a:t>
            </a:r>
            <a:endParaRPr lang="en-IN" sz="2000" b="1" dirty="0">
              <a:latin typeface="Sitka Small" panose="02000505000000020004"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0896" y="1345423"/>
            <a:ext cx="3133713" cy="317751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17224" y="1345423"/>
            <a:ext cx="3179857" cy="3177516"/>
          </a:xfrm>
          <a:prstGeom prst="rect">
            <a:avLst/>
          </a:prstGeom>
        </p:spPr>
      </p:pic>
      <p:sp>
        <p:nvSpPr>
          <p:cNvPr id="6" name="TextBox 5"/>
          <p:cNvSpPr txBox="1"/>
          <p:nvPr/>
        </p:nvSpPr>
        <p:spPr>
          <a:xfrm>
            <a:off x="1042729" y="816614"/>
            <a:ext cx="3585681" cy="338554"/>
          </a:xfrm>
          <a:prstGeom prst="rect">
            <a:avLst/>
          </a:prstGeom>
          <a:noFill/>
        </p:spPr>
        <p:txBody>
          <a:bodyPr wrap="square" rtlCol="0">
            <a:spAutoFit/>
          </a:bodyPr>
          <a:lstStyle/>
          <a:p>
            <a:r>
              <a:rPr lang="en-US" sz="1600" dirty="0">
                <a:latin typeface="Arvo" panose="020B0604020202020204" charset="0"/>
              </a:rPr>
              <a:t>Detecting which fingers are up.</a:t>
            </a:r>
            <a:endParaRPr lang="en-IN" sz="1600" dirty="0"/>
          </a:p>
        </p:txBody>
      </p:sp>
    </p:spTree>
    <p:extLst>
      <p:ext uri="{BB962C8B-B14F-4D97-AF65-F5344CB8AC3E}">
        <p14:creationId xmlns:p14="http://schemas.microsoft.com/office/powerpoint/2010/main" val="2721993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4" name="TextBox 3"/>
          <p:cNvSpPr txBox="1"/>
          <p:nvPr/>
        </p:nvSpPr>
        <p:spPr>
          <a:xfrm>
            <a:off x="534255" y="405288"/>
            <a:ext cx="7150814" cy="1231106"/>
          </a:xfrm>
          <a:prstGeom prst="rect">
            <a:avLst/>
          </a:prstGeom>
          <a:noFill/>
        </p:spPr>
        <p:txBody>
          <a:bodyPr wrap="square" rtlCol="0">
            <a:spAutoFit/>
          </a:bodyPr>
          <a:lstStyle/>
          <a:p>
            <a:r>
              <a:rPr lang="en-US" sz="2000" b="1" dirty="0">
                <a:latin typeface="Sitka Small" panose="02000505000000020004" pitchFamily="2" charset="0"/>
              </a:rPr>
              <a:t>iv) Find Distance :</a:t>
            </a:r>
          </a:p>
          <a:p>
            <a:endParaRPr lang="en-US" sz="1800" dirty="0">
              <a:latin typeface="Arvo" panose="020B0604020202020204" charset="0"/>
            </a:endParaRPr>
          </a:p>
          <a:p>
            <a:endParaRPr lang="en-US" sz="1800" dirty="0">
              <a:latin typeface="Arvo" panose="020B0604020202020204" charset="0"/>
            </a:endParaRPr>
          </a:p>
          <a:p>
            <a:endParaRPr lang="en-US" sz="1800" dirty="0">
              <a:latin typeface="Arvo"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4459" y="1353672"/>
            <a:ext cx="3185911" cy="343736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6746" y="1353672"/>
            <a:ext cx="3299030" cy="3397595"/>
          </a:xfrm>
          <a:prstGeom prst="rect">
            <a:avLst/>
          </a:prstGeom>
        </p:spPr>
      </p:pic>
      <p:sp>
        <p:nvSpPr>
          <p:cNvPr id="7" name="TextBox 6"/>
          <p:cNvSpPr txBox="1"/>
          <p:nvPr/>
        </p:nvSpPr>
        <p:spPr>
          <a:xfrm>
            <a:off x="1016680" y="851564"/>
            <a:ext cx="5650787" cy="338554"/>
          </a:xfrm>
          <a:prstGeom prst="rect">
            <a:avLst/>
          </a:prstGeom>
          <a:noFill/>
        </p:spPr>
        <p:txBody>
          <a:bodyPr wrap="square" rtlCol="0">
            <a:spAutoFit/>
          </a:bodyPr>
          <a:lstStyle/>
          <a:p>
            <a:r>
              <a:rPr lang="en-US" sz="1600" dirty="0">
                <a:latin typeface="Arvo" panose="020B0604020202020204" charset="0"/>
              </a:rPr>
              <a:t>Finding the distance between index and middle finger.</a:t>
            </a:r>
            <a:endParaRPr lang="en-IN" sz="1600" dirty="0"/>
          </a:p>
        </p:txBody>
      </p:sp>
    </p:spTree>
    <p:extLst>
      <p:ext uri="{BB962C8B-B14F-4D97-AF65-F5344CB8AC3E}">
        <p14:creationId xmlns:p14="http://schemas.microsoft.com/office/powerpoint/2010/main" val="3522691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337370" y="1479259"/>
            <a:ext cx="5994971" cy="3539430"/>
          </a:xfrm>
          <a:prstGeom prst="rect">
            <a:avLst/>
          </a:prstGeom>
        </p:spPr>
        <p:txBody>
          <a:bodyPr wrap="square">
            <a:spAutoFit/>
          </a:bodyPr>
          <a:lstStyle/>
          <a:p>
            <a:pPr marL="285750" lvl="0" indent="-285750">
              <a:buSzPct val="90000"/>
              <a:buFont typeface="Wingdings" panose="05000000000000000000" pitchFamily="2" charset="2"/>
              <a:buChar char="q"/>
            </a:pPr>
            <a:r>
              <a:rPr lang="en-US" sz="1600" dirty="0">
                <a:latin typeface="Arvo" panose="020B0604020202020204" charset="0"/>
              </a:rPr>
              <a:t>Find hand Landmarks</a:t>
            </a:r>
            <a:r>
              <a:rPr lang="en-US" sz="1600" dirty="0" smtClean="0">
                <a:latin typeface="Arvo" panose="020B0604020202020204" charset="0"/>
              </a:rPr>
              <a:t>.</a:t>
            </a:r>
            <a:endParaRPr lang="en-US" sz="1600" dirty="0">
              <a:latin typeface="Arvo" panose="020B0604020202020204" charset="0"/>
            </a:endParaRPr>
          </a:p>
          <a:p>
            <a:pPr marL="285750" lvl="0" indent="-285750">
              <a:buSzPct val="90000"/>
              <a:buFont typeface="Wingdings" panose="05000000000000000000" pitchFamily="2" charset="2"/>
              <a:buChar char="q"/>
            </a:pPr>
            <a:r>
              <a:rPr lang="en-US" sz="1600" dirty="0">
                <a:latin typeface="Arvo" panose="020B0604020202020204" charset="0"/>
              </a:rPr>
              <a:t>Check which fingers are up.</a:t>
            </a:r>
          </a:p>
          <a:p>
            <a:pPr marL="285750" lvl="0" indent="-285750">
              <a:buSzPct val="90000"/>
              <a:buFont typeface="Wingdings" panose="05000000000000000000" pitchFamily="2" charset="2"/>
              <a:buChar char="q"/>
            </a:pPr>
            <a:r>
              <a:rPr lang="en-US" sz="1600" dirty="0">
                <a:latin typeface="Arvo" panose="020B0604020202020204" charset="0"/>
              </a:rPr>
              <a:t>Only Index finger: Moving Mode.</a:t>
            </a:r>
          </a:p>
          <a:p>
            <a:pPr marL="285750" lvl="0" indent="-285750">
              <a:buSzPct val="90000"/>
              <a:buFont typeface="Wingdings" panose="05000000000000000000" pitchFamily="2" charset="2"/>
              <a:buChar char="q"/>
            </a:pPr>
            <a:r>
              <a:rPr lang="en-US" sz="1600" dirty="0">
                <a:latin typeface="Arvo" panose="020B0604020202020204" charset="0"/>
              </a:rPr>
              <a:t>Convert Coordinates.</a:t>
            </a:r>
          </a:p>
          <a:p>
            <a:pPr marL="285750" lvl="0" indent="-285750">
              <a:buSzPct val="90000"/>
              <a:buFont typeface="Wingdings" panose="05000000000000000000" pitchFamily="2" charset="2"/>
              <a:buChar char="q"/>
            </a:pPr>
            <a:r>
              <a:rPr lang="en-US" sz="1600" dirty="0">
                <a:latin typeface="Arvo" panose="020B0604020202020204" charset="0"/>
              </a:rPr>
              <a:t>Smoothen Values.</a:t>
            </a:r>
          </a:p>
          <a:p>
            <a:pPr marL="285750" lvl="0" indent="-285750">
              <a:buSzPct val="90000"/>
              <a:buFont typeface="Wingdings" panose="05000000000000000000" pitchFamily="2" charset="2"/>
              <a:buChar char="q"/>
            </a:pPr>
            <a:r>
              <a:rPr lang="en-US" sz="1600" dirty="0">
                <a:latin typeface="Arvo" panose="020B0604020202020204" charset="0"/>
              </a:rPr>
              <a:t>Move Mouse.</a:t>
            </a:r>
          </a:p>
          <a:p>
            <a:pPr marL="285750" lvl="0" indent="-285750">
              <a:buSzPct val="90000"/>
              <a:buFont typeface="Wingdings" panose="05000000000000000000" pitchFamily="2" charset="2"/>
              <a:buChar char="q"/>
            </a:pPr>
            <a:r>
              <a:rPr lang="en-US" sz="1600" dirty="0">
                <a:latin typeface="Arvo" panose="020B0604020202020204" charset="0"/>
              </a:rPr>
              <a:t>Both Index and middle fingers are up : </a:t>
            </a:r>
            <a:r>
              <a:rPr lang="en-US" sz="1600" dirty="0" smtClean="0">
                <a:latin typeface="Arvo" panose="020B0604020202020204" charset="0"/>
              </a:rPr>
              <a:t>Left click</a:t>
            </a:r>
            <a:r>
              <a:rPr lang="en-US" sz="1600" dirty="0" smtClean="0">
                <a:latin typeface="Arvo" panose="020B0604020202020204" charset="0"/>
              </a:rPr>
              <a:t> </a:t>
            </a:r>
            <a:r>
              <a:rPr lang="en-US" sz="1600" dirty="0">
                <a:latin typeface="Arvo" panose="020B0604020202020204" charset="0"/>
              </a:rPr>
              <a:t>Mode.</a:t>
            </a:r>
          </a:p>
          <a:p>
            <a:pPr marL="285750" lvl="0" indent="-285750">
              <a:buSzPct val="90000"/>
              <a:buFont typeface="Wingdings" panose="05000000000000000000" pitchFamily="2" charset="2"/>
              <a:buChar char="q"/>
            </a:pPr>
            <a:r>
              <a:rPr lang="en-US" sz="1600" dirty="0">
                <a:latin typeface="Arvo" panose="020B0604020202020204" charset="0"/>
              </a:rPr>
              <a:t>Find distance between fingers.</a:t>
            </a:r>
          </a:p>
          <a:p>
            <a:pPr marL="285750" lvl="0" indent="-285750">
              <a:buSzPct val="90000"/>
              <a:buFont typeface="Wingdings" panose="05000000000000000000" pitchFamily="2" charset="2"/>
              <a:buChar char="q"/>
            </a:pPr>
            <a:r>
              <a:rPr lang="en-US" sz="1600" dirty="0">
                <a:latin typeface="Arvo" panose="020B0604020202020204" charset="0"/>
              </a:rPr>
              <a:t>Click mouse if distance short.</a:t>
            </a:r>
          </a:p>
          <a:p>
            <a:pPr marL="285750" lvl="0" indent="-285750">
              <a:buSzPct val="90000"/>
              <a:buFont typeface="Wingdings" panose="05000000000000000000" pitchFamily="2" charset="2"/>
              <a:buChar char="q"/>
            </a:pPr>
            <a:r>
              <a:rPr lang="en-US" sz="1600" dirty="0">
                <a:latin typeface="Arvo" panose="020B0604020202020204" charset="0"/>
              </a:rPr>
              <a:t>Both Index and thumb up: </a:t>
            </a:r>
            <a:r>
              <a:rPr lang="en-US" sz="1600" dirty="0" smtClean="0">
                <a:latin typeface="Arvo" panose="020B0604020202020204" charset="0"/>
              </a:rPr>
              <a:t>Scroll</a:t>
            </a:r>
          </a:p>
          <a:p>
            <a:pPr marL="285750" lvl="0" indent="-285750">
              <a:buSzPct val="90000"/>
              <a:buFont typeface="Wingdings" panose="05000000000000000000" pitchFamily="2" charset="2"/>
              <a:buChar char="q"/>
            </a:pPr>
            <a:r>
              <a:rPr lang="en-US" sz="1600" dirty="0" smtClean="0">
                <a:latin typeface="Arvo" panose="020B0604020202020204" charset="0"/>
              </a:rPr>
              <a:t>All five fingers are up : right click mode</a:t>
            </a:r>
            <a:endParaRPr lang="en-US" sz="1600" dirty="0">
              <a:latin typeface="Arvo" panose="020B0604020202020204" charset="0"/>
            </a:endParaRPr>
          </a:p>
          <a:p>
            <a:pPr marL="285750" lvl="0" indent="-285750">
              <a:buSzPct val="90000"/>
              <a:buFont typeface="Wingdings" panose="05000000000000000000" pitchFamily="2" charset="2"/>
              <a:buChar char="q"/>
            </a:pPr>
            <a:r>
              <a:rPr lang="en-US" sz="1600" dirty="0">
                <a:latin typeface="Arvo" panose="020B0604020202020204" charset="0"/>
              </a:rPr>
              <a:t>Frame rate.</a:t>
            </a:r>
          </a:p>
          <a:p>
            <a:pPr marL="285750" lvl="0" indent="-285750">
              <a:buSzPct val="90000"/>
              <a:buFont typeface="Wingdings" panose="05000000000000000000" pitchFamily="2" charset="2"/>
              <a:buChar char="q"/>
            </a:pPr>
            <a:r>
              <a:rPr lang="en-US" sz="1600" dirty="0">
                <a:latin typeface="Arvo" panose="020B0604020202020204" charset="0"/>
              </a:rPr>
              <a:t>Display.</a:t>
            </a:r>
          </a:p>
          <a:p>
            <a:pPr marL="285750" indent="-285750">
              <a:buFont typeface="Arial" panose="020B0604020202020204" pitchFamily="34" charset="0"/>
              <a:buChar char="•"/>
            </a:pPr>
            <a:endParaRPr lang="en-IN" sz="1600" dirty="0">
              <a:latin typeface="Arvo" panose="020B0604020202020204" charset="0"/>
            </a:endParaRPr>
          </a:p>
        </p:txBody>
      </p:sp>
      <p:sp>
        <p:nvSpPr>
          <p:cNvPr id="12" name="Rectangle 11"/>
          <p:cNvSpPr/>
          <p:nvPr/>
        </p:nvSpPr>
        <p:spPr>
          <a:xfrm>
            <a:off x="981181" y="730455"/>
            <a:ext cx="6118261" cy="954107"/>
          </a:xfrm>
          <a:prstGeom prst="rect">
            <a:avLst/>
          </a:prstGeom>
        </p:spPr>
        <p:txBody>
          <a:bodyPr wrap="square">
            <a:spAutoFit/>
          </a:bodyPr>
          <a:lstStyle/>
          <a:p>
            <a:pPr lvl="0">
              <a:buSzPct val="90000"/>
            </a:pPr>
            <a:r>
              <a:rPr lang="en-IN" sz="2800" b="1" dirty="0">
                <a:latin typeface="Sitka Small" panose="02000505000000020004" pitchFamily="2" charset="0"/>
              </a:rPr>
              <a:t>2. AI Virtual Mouse Module :</a:t>
            </a:r>
          </a:p>
          <a:p>
            <a:pPr lvl="0">
              <a:buSzPct val="90000"/>
            </a:pPr>
            <a:endParaRPr lang="en-IN" sz="2800" b="1" dirty="0"/>
          </a:p>
        </p:txBody>
      </p:sp>
    </p:spTree>
    <p:extLst>
      <p:ext uri="{BB962C8B-B14F-4D97-AF65-F5344CB8AC3E}">
        <p14:creationId xmlns:p14="http://schemas.microsoft.com/office/powerpoint/2010/main" val="232807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901" name="Google Shape;901;p28"/>
          <p:cNvSpPr txBox="1">
            <a:spLocks noGrp="1"/>
          </p:cNvSpPr>
          <p:nvPr>
            <p:ph type="ctrTitle" idx="9"/>
          </p:nvPr>
        </p:nvSpPr>
        <p:spPr>
          <a:xfrm>
            <a:off x="400693" y="190582"/>
            <a:ext cx="4517569"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solidFill>
                  <a:schemeClr val="tx1"/>
                </a:solidFill>
              </a:rPr>
              <a:t>Functional Requirements:</a:t>
            </a:r>
            <a:endParaRPr dirty="0">
              <a:solidFill>
                <a:schemeClr val="tx1"/>
              </a:solidFill>
            </a:endParaRPr>
          </a:p>
        </p:txBody>
      </p:sp>
      <p:cxnSp>
        <p:nvCxnSpPr>
          <p:cNvPr id="902" name="Google Shape;902;p28"/>
          <p:cNvCxnSpPr/>
          <p:nvPr/>
        </p:nvCxnSpPr>
        <p:spPr>
          <a:xfrm>
            <a:off x="0" y="768382"/>
            <a:ext cx="4654193" cy="26104"/>
          </a:xfrm>
          <a:prstGeom prst="straightConnector1">
            <a:avLst/>
          </a:prstGeom>
          <a:noFill/>
          <a:ln w="28575" cap="flat" cmpd="sng">
            <a:solidFill>
              <a:schemeClr val="accent4"/>
            </a:solidFill>
            <a:prstDash val="solid"/>
            <a:round/>
            <a:headEnd type="none" w="med" len="med"/>
            <a:tailEnd type="none" w="med" len="med"/>
          </a:ln>
        </p:spPr>
      </p:cxnSp>
      <p:sp>
        <p:nvSpPr>
          <p:cNvPr id="3" name="TextBox 2"/>
          <p:cNvSpPr txBox="1"/>
          <p:nvPr/>
        </p:nvSpPr>
        <p:spPr>
          <a:xfrm>
            <a:off x="400693" y="910630"/>
            <a:ext cx="6668896" cy="3631763"/>
          </a:xfrm>
          <a:prstGeom prst="rect">
            <a:avLst/>
          </a:prstGeom>
          <a:noFill/>
        </p:spPr>
        <p:txBody>
          <a:bodyPr wrap="square" rtlCol="0">
            <a:spAutoFit/>
          </a:bodyPr>
          <a:lstStyle/>
          <a:p>
            <a:pPr marL="0" lvl="0" indent="0">
              <a:buSzPct val="90000"/>
            </a:pPr>
            <a:r>
              <a:rPr lang="en-US" sz="2000" b="1" dirty="0">
                <a:latin typeface="Sitka Small" panose="02000505000000020004" pitchFamily="2" charset="0"/>
              </a:rPr>
              <a:t>Software Requirements :</a:t>
            </a:r>
          </a:p>
          <a:p>
            <a:pPr marL="0" lvl="0" indent="0">
              <a:buSzPct val="90000"/>
            </a:pPr>
            <a:endParaRPr lang="en-US" sz="1200" dirty="0">
              <a:latin typeface="Arvo" panose="020B0604020202020204" charset="0"/>
            </a:endParaRPr>
          </a:p>
          <a:p>
            <a:pPr marL="0" lvl="0" indent="0">
              <a:buSzPct val="90000"/>
            </a:pPr>
            <a:r>
              <a:rPr lang="en-US" b="1" dirty="0">
                <a:latin typeface="Sitka Small" panose="02000505000000020004" pitchFamily="2" charset="0"/>
              </a:rPr>
              <a:t>1. OPENCV :</a:t>
            </a:r>
            <a:r>
              <a:rPr lang="en-US" dirty="0">
                <a:latin typeface="Arvo" panose="020B0604020202020204" charset="0"/>
              </a:rPr>
              <a:t> ( For image processing and drawing)</a:t>
            </a:r>
          </a:p>
          <a:p>
            <a:pPr lvl="0">
              <a:buSzPct val="90000"/>
            </a:pPr>
            <a:r>
              <a:rPr lang="en-US" dirty="0">
                <a:latin typeface="Arvo" panose="020B0604020202020204" charset="0"/>
              </a:rPr>
              <a:t>Open CV is the huge open-source library for the computer vision, machine learning, and image processing  and now it plays a major role in real-time operation which is very important in today's systems..</a:t>
            </a:r>
          </a:p>
          <a:p>
            <a:pPr marL="0" lvl="0" indent="0">
              <a:buSzPct val="90000"/>
            </a:pPr>
            <a:endParaRPr lang="en-US" dirty="0">
              <a:latin typeface="Arvo" panose="020B0604020202020204" charset="0"/>
            </a:endParaRPr>
          </a:p>
          <a:p>
            <a:pPr marL="0" lvl="0" indent="0">
              <a:buSzPct val="90000"/>
            </a:pPr>
            <a:r>
              <a:rPr lang="en-US" b="1" dirty="0">
                <a:latin typeface="Sitka Small" panose="02000505000000020004" pitchFamily="2" charset="0"/>
              </a:rPr>
              <a:t>2. AUTOPY :</a:t>
            </a:r>
            <a:r>
              <a:rPr lang="en-US" dirty="0">
                <a:latin typeface="Arvo" panose="020B0604020202020204" charset="0"/>
              </a:rPr>
              <a:t> ( For controlling the mouse movement and click)</a:t>
            </a:r>
          </a:p>
          <a:p>
            <a:pPr lvl="0">
              <a:buSzPct val="90000"/>
            </a:pPr>
            <a:r>
              <a:rPr lang="en-US" dirty="0">
                <a:latin typeface="Arvo" panose="020B0604020202020204" charset="0"/>
              </a:rPr>
              <a:t> AutoPy is a simple, cross-platform GUI automation toolkit for Python, which includes functions for controlling the keyboard and mouse,</a:t>
            </a:r>
            <a:endParaRPr lang="en-US" sz="1200" dirty="0">
              <a:latin typeface="Arvo" panose="020B0604020202020204" charset="0"/>
            </a:endParaRPr>
          </a:p>
          <a:p>
            <a:pPr marL="0" lvl="0" indent="0">
              <a:buSzPct val="90000"/>
              <a:buFont typeface="Wingdings" pitchFamily="2" charset="2"/>
              <a:buChar char="q"/>
            </a:pPr>
            <a:endParaRPr lang="en-US" sz="1200" dirty="0">
              <a:latin typeface="Arvo" panose="020B0604020202020204" charset="0"/>
            </a:endParaRPr>
          </a:p>
          <a:p>
            <a:pPr lvl="0">
              <a:buSzPct val="90000"/>
              <a:buFont typeface="Wingdings" pitchFamily="2" charset="2"/>
              <a:buChar char="q"/>
            </a:pPr>
            <a:endParaRPr lang="en-US" sz="1200" dirty="0">
              <a:latin typeface="Arvo" panose="020B0604020202020204" charset="0"/>
            </a:endParaRPr>
          </a:p>
          <a:p>
            <a:endParaRPr lang="en-IN" sz="1200" dirty="0">
              <a:latin typeface="Arvo" panose="020B0604020202020204" charset="0"/>
            </a:endParaRPr>
          </a:p>
          <a:p>
            <a:pPr marL="0" lvl="0" indent="0">
              <a:buSzPct val="90000"/>
            </a:pPr>
            <a:endParaRPr lang="en-US" sz="1200" dirty="0">
              <a:latin typeface="Arvo" panose="020B0604020202020204" charset="0"/>
            </a:endParaRPr>
          </a:p>
          <a:p>
            <a:pPr marL="0" lvl="0" indent="0">
              <a:buSzPct val="90000"/>
              <a:buFont typeface="Wingdings" pitchFamily="2" charset="2"/>
              <a:buChar char="q"/>
            </a:pPr>
            <a:endParaRPr lang="en-US" sz="1200" dirty="0">
              <a:latin typeface="Arvo" panose="020B0604020202020204" charset="0"/>
            </a:endParaRPr>
          </a:p>
          <a:p>
            <a:pPr lvl="0">
              <a:buSzPct val="90000"/>
              <a:buFont typeface="Wingdings" pitchFamily="2" charset="2"/>
              <a:buChar char="q"/>
            </a:pPr>
            <a:endParaRPr lang="en-US" sz="1200" dirty="0">
              <a:latin typeface="Arvo" panose="020B0604020202020204" charset="0"/>
            </a:endParaRPr>
          </a:p>
          <a:p>
            <a:endParaRPr lang="en-IN" dirty="0">
              <a:latin typeface="Arvo" panose="020B0604020202020204" charset="0"/>
            </a:endParaRPr>
          </a:p>
        </p:txBody>
      </p:sp>
      <p:sp>
        <p:nvSpPr>
          <p:cNvPr id="2" name="TextBox 1"/>
          <p:cNvSpPr txBox="1"/>
          <p:nvPr/>
        </p:nvSpPr>
        <p:spPr>
          <a:xfrm>
            <a:off x="2003460" y="3246635"/>
            <a:ext cx="7006976" cy="2000548"/>
          </a:xfrm>
          <a:prstGeom prst="rect">
            <a:avLst/>
          </a:prstGeom>
          <a:noFill/>
        </p:spPr>
        <p:txBody>
          <a:bodyPr wrap="square" rtlCol="0">
            <a:spAutoFit/>
          </a:bodyPr>
          <a:lstStyle/>
          <a:p>
            <a:pPr marL="0" lvl="0" indent="0">
              <a:buSzPct val="90000"/>
            </a:pPr>
            <a:r>
              <a:rPr lang="en-US" b="1" dirty="0">
                <a:latin typeface="Sitka Small" panose="02000505000000020004" pitchFamily="2" charset="0"/>
              </a:rPr>
              <a:t>3. MEDIAPIPE : </a:t>
            </a:r>
            <a:r>
              <a:rPr lang="en-US" dirty="0">
                <a:latin typeface="Arvo" panose="020B0604020202020204" charset="0"/>
              </a:rPr>
              <a:t>( For Hand Tracking)</a:t>
            </a:r>
          </a:p>
          <a:p>
            <a:pPr lvl="0">
              <a:buSzPct val="90000"/>
            </a:pPr>
            <a:r>
              <a:rPr lang="en-US" dirty="0">
                <a:latin typeface="Arvo" panose="020B0604020202020204" charset="0"/>
              </a:rPr>
              <a:t>MediaPipe is an open-source, It can be used to make cutting-edge Machine Learning Models like Face detection, multi-hand tracking, object detection, and tracking, and many more. </a:t>
            </a:r>
          </a:p>
          <a:p>
            <a:pPr marL="0" lvl="0" indent="0">
              <a:buSzPct val="90000"/>
            </a:pPr>
            <a:endParaRPr lang="en-US" sz="1200" dirty="0">
              <a:latin typeface="Arvo" panose="020B0604020202020204" charset="0"/>
            </a:endParaRPr>
          </a:p>
          <a:p>
            <a:pPr marL="0" lvl="0" indent="0">
              <a:buSzPct val="90000"/>
            </a:pPr>
            <a:r>
              <a:rPr lang="en-US" b="1" dirty="0">
                <a:latin typeface="Sitka Small" panose="02000505000000020004" pitchFamily="2" charset="0"/>
              </a:rPr>
              <a:t>4. NUMPY:</a:t>
            </a:r>
          </a:p>
          <a:p>
            <a:pPr lvl="0">
              <a:buSzPct val="90000"/>
            </a:pPr>
            <a:r>
              <a:rPr lang="en-US" dirty="0">
                <a:latin typeface="Arvo" panose="020B0604020202020204" charset="0"/>
              </a:rPr>
              <a:t>NumPy can be used to perform a wide variety of mathematical operations on arrays.</a:t>
            </a:r>
          </a:p>
          <a:p>
            <a:endParaRPr lang="en-IN" dirty="0"/>
          </a:p>
        </p:txBody>
      </p:sp>
    </p:spTree>
    <p:extLst>
      <p:ext uri="{BB962C8B-B14F-4D97-AF65-F5344CB8AC3E}">
        <p14:creationId xmlns:p14="http://schemas.microsoft.com/office/powerpoint/2010/main" val="3750148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02"/>
                                        </p:tgtEl>
                                        <p:attrNameLst>
                                          <p:attrName>style.visibility</p:attrName>
                                        </p:attrNameLst>
                                      </p:cBhvr>
                                      <p:to>
                                        <p:strVal val="visible"/>
                                      </p:to>
                                    </p:set>
                                    <p:anim calcmode="lin" valueType="num">
                                      <p:cBhvr additive="base">
                                        <p:cTn id="7" dur="1000"/>
                                        <p:tgtEl>
                                          <p:spTgt spid="9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901" name="Google Shape;901;p28"/>
          <p:cNvSpPr txBox="1">
            <a:spLocks noGrp="1"/>
          </p:cNvSpPr>
          <p:nvPr>
            <p:ph type="ctrTitle" idx="9"/>
          </p:nvPr>
        </p:nvSpPr>
        <p:spPr>
          <a:xfrm>
            <a:off x="261991" y="187855"/>
            <a:ext cx="4517569"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solidFill>
                  <a:schemeClr val="tx1"/>
                </a:solidFill>
              </a:rPr>
              <a:t>Functional Requirements:</a:t>
            </a:r>
            <a:endParaRPr dirty="0">
              <a:solidFill>
                <a:schemeClr val="tx1"/>
              </a:solidFill>
            </a:endParaRPr>
          </a:p>
        </p:txBody>
      </p:sp>
      <p:cxnSp>
        <p:nvCxnSpPr>
          <p:cNvPr id="902" name="Google Shape;902;p28"/>
          <p:cNvCxnSpPr/>
          <p:nvPr/>
        </p:nvCxnSpPr>
        <p:spPr>
          <a:xfrm flipV="1">
            <a:off x="0" y="765655"/>
            <a:ext cx="4376791" cy="28831"/>
          </a:xfrm>
          <a:prstGeom prst="straightConnector1">
            <a:avLst/>
          </a:prstGeom>
          <a:noFill/>
          <a:ln w="28575" cap="flat" cmpd="sng">
            <a:solidFill>
              <a:schemeClr val="accent4"/>
            </a:solidFill>
            <a:prstDash val="solid"/>
            <a:round/>
            <a:headEnd type="none" w="med" len="med"/>
            <a:tailEnd type="none" w="med" len="med"/>
          </a:ln>
        </p:spPr>
      </p:cxnSp>
      <p:sp>
        <p:nvSpPr>
          <p:cNvPr id="3" name="TextBox 2"/>
          <p:cNvSpPr txBox="1"/>
          <p:nvPr/>
        </p:nvSpPr>
        <p:spPr>
          <a:xfrm>
            <a:off x="344184" y="829525"/>
            <a:ext cx="3703834" cy="1015663"/>
          </a:xfrm>
          <a:prstGeom prst="rect">
            <a:avLst/>
          </a:prstGeom>
          <a:noFill/>
        </p:spPr>
        <p:txBody>
          <a:bodyPr wrap="square" rtlCol="0">
            <a:spAutoFit/>
          </a:bodyPr>
          <a:lstStyle/>
          <a:p>
            <a:r>
              <a:rPr lang="en-IN" sz="2000" b="1" dirty="0">
                <a:latin typeface="Sitka Small" panose="02000505000000020004" pitchFamily="2" charset="0"/>
              </a:rPr>
              <a:t>Operations Performed :</a:t>
            </a:r>
          </a:p>
          <a:p>
            <a:r>
              <a:rPr lang="en-IN" sz="2000" b="1" dirty="0">
                <a:latin typeface="Arvo" panose="020B0604020202020204" charset="0"/>
              </a:rPr>
              <a:t> </a:t>
            </a:r>
          </a:p>
          <a:p>
            <a:r>
              <a:rPr lang="en-IN" sz="2000" dirty="0">
                <a:latin typeface="Arvo" panose="020B0604020202020204" charset="0"/>
              </a:rPr>
              <a: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349" y="1613043"/>
            <a:ext cx="7180791" cy="3451189"/>
          </a:xfrm>
          <a:prstGeom prst="rect">
            <a:avLst/>
          </a:prstGeom>
        </p:spPr>
      </p:pic>
      <p:sp>
        <p:nvSpPr>
          <p:cNvPr id="5" name="TextBox 4"/>
          <p:cNvSpPr txBox="1"/>
          <p:nvPr/>
        </p:nvSpPr>
        <p:spPr>
          <a:xfrm>
            <a:off x="816794" y="1236470"/>
            <a:ext cx="7983022" cy="584775"/>
          </a:xfrm>
          <a:prstGeom prst="rect">
            <a:avLst/>
          </a:prstGeom>
          <a:noFill/>
        </p:spPr>
        <p:txBody>
          <a:bodyPr wrap="square" rtlCol="0">
            <a:spAutoFit/>
          </a:bodyPr>
          <a:lstStyle/>
          <a:p>
            <a:r>
              <a:rPr lang="en-IN" sz="1600" dirty="0">
                <a:latin typeface="Arvo" panose="020B0604020202020204" charset="0"/>
              </a:rPr>
              <a:t>1. Mouse movement : Using the index finger to move the mouse pointer.</a:t>
            </a:r>
          </a:p>
          <a:p>
            <a:endParaRPr lang="en-IN" sz="1600" dirty="0"/>
          </a:p>
        </p:txBody>
      </p:sp>
    </p:spTree>
    <p:extLst>
      <p:ext uri="{BB962C8B-B14F-4D97-AF65-F5344CB8AC3E}">
        <p14:creationId xmlns:p14="http://schemas.microsoft.com/office/powerpoint/2010/main" val="2920117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02"/>
                                        </p:tgtEl>
                                        <p:attrNameLst>
                                          <p:attrName>style.visibility</p:attrName>
                                        </p:attrNameLst>
                                      </p:cBhvr>
                                      <p:to>
                                        <p:strVal val="visible"/>
                                      </p:to>
                                    </p:set>
                                    <p:anim calcmode="lin" valueType="num">
                                      <p:cBhvr additive="base">
                                        <p:cTn id="7" dur="1000"/>
                                        <p:tgtEl>
                                          <p:spTgt spid="9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3" name="TextBox 2"/>
          <p:cNvSpPr txBox="1"/>
          <p:nvPr/>
        </p:nvSpPr>
        <p:spPr>
          <a:xfrm>
            <a:off x="661148" y="478244"/>
            <a:ext cx="6668896" cy="830997"/>
          </a:xfrm>
          <a:prstGeom prst="rect">
            <a:avLst/>
          </a:prstGeom>
          <a:noFill/>
        </p:spPr>
        <p:txBody>
          <a:bodyPr wrap="square" rtlCol="0">
            <a:spAutoFit/>
          </a:bodyPr>
          <a:lstStyle/>
          <a:p>
            <a:r>
              <a:rPr lang="en-IN" sz="1600" dirty="0">
                <a:latin typeface="Arvo" panose="020B0604020202020204" charset="0"/>
              </a:rPr>
              <a:t> 2. Clicking: Bringing index finger and middle finger closer to perform click operation.</a:t>
            </a:r>
          </a:p>
          <a:p>
            <a:r>
              <a:rPr lang="en-IN" sz="1600" dirty="0">
                <a:latin typeface="Arvo" panose="020B0604020202020204" charset="0"/>
              </a:rPr>
              <a:t>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3956" y="1140431"/>
            <a:ext cx="5272644" cy="2707669"/>
          </a:xfrm>
          <a:prstGeom prst="rect">
            <a:avLst/>
          </a:prstGeom>
        </p:spPr>
      </p:pic>
      <p:sp>
        <p:nvSpPr>
          <p:cNvPr id="4" name="Rectangle 3"/>
          <p:cNvSpPr/>
          <p:nvPr/>
        </p:nvSpPr>
        <p:spPr>
          <a:xfrm>
            <a:off x="2286000" y="4145518"/>
            <a:ext cx="4572000" cy="738664"/>
          </a:xfrm>
          <a:prstGeom prst="rect">
            <a:avLst/>
          </a:prstGeom>
        </p:spPr>
        <p:txBody>
          <a:bodyPr>
            <a:spAutoFit/>
          </a:bodyPr>
          <a:lstStyle/>
          <a:p>
            <a:r>
              <a:rPr lang="en-IN" dirty="0">
                <a:latin typeface="Arvo" panose="020B0604020202020204" charset="0"/>
              </a:rPr>
              <a:t> 3. Scroll: Bringing index finger and thumb closer to perform scrolling.</a:t>
            </a:r>
          </a:p>
          <a:p>
            <a:r>
              <a:rPr lang="en-IN" dirty="0">
                <a:latin typeface="Arvo" panose="020B0604020202020204" charset="0"/>
              </a:rPr>
              <a:t>   </a:t>
            </a:r>
          </a:p>
        </p:txBody>
      </p:sp>
    </p:spTree>
    <p:extLst>
      <p:ext uri="{BB962C8B-B14F-4D97-AF65-F5344CB8AC3E}">
        <p14:creationId xmlns:p14="http://schemas.microsoft.com/office/powerpoint/2010/main" val="1989073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0"/>
        <p:cNvGrpSpPr/>
        <p:nvPr/>
      </p:nvGrpSpPr>
      <p:grpSpPr>
        <a:xfrm>
          <a:off x="0" y="0"/>
          <a:ext cx="0" cy="0"/>
          <a:chOff x="0" y="0"/>
          <a:chExt cx="0" cy="0"/>
        </a:xfrm>
      </p:grpSpPr>
      <p:sp>
        <p:nvSpPr>
          <p:cNvPr id="1571" name="Google Shape;1571;p85"/>
          <p:cNvSpPr txBox="1">
            <a:spLocks noGrp="1"/>
          </p:cNvSpPr>
          <p:nvPr>
            <p:ph type="ctrTitle"/>
          </p:nvPr>
        </p:nvSpPr>
        <p:spPr>
          <a:xfrm>
            <a:off x="1153369" y="1642521"/>
            <a:ext cx="6398137" cy="2614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600" dirty="0">
                <a:latin typeface="Barlow Condensed SemiBold"/>
                <a:ea typeface="Barlow Condensed SemiBold"/>
                <a:cs typeface="Barlow Condensed SemiBold"/>
                <a:sym typeface="Barlow Condensed SemiBold"/>
              </a:rPr>
              <a:t>AI BASED VIRTUAL MOUSE</a:t>
            </a:r>
            <a:endParaRPr sz="6600" dirty="0">
              <a:latin typeface="Barlow Condensed SemiBold"/>
              <a:ea typeface="Barlow Condensed SemiBold"/>
              <a:cs typeface="Barlow Condensed SemiBold"/>
              <a:sym typeface="Barlow Condensed SemiBo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5859" y="3678148"/>
            <a:ext cx="3467584" cy="1267002"/>
          </a:xfrm>
          <a:prstGeom prst="rect">
            <a:avLst/>
          </a:prstGeom>
        </p:spPr>
      </p:pic>
      <p:sp>
        <p:nvSpPr>
          <p:cNvPr id="2" name="TextBox 1"/>
          <p:cNvSpPr txBox="1"/>
          <p:nvPr/>
        </p:nvSpPr>
        <p:spPr>
          <a:xfrm>
            <a:off x="606176" y="719191"/>
            <a:ext cx="2630184" cy="923330"/>
          </a:xfrm>
          <a:prstGeom prst="rect">
            <a:avLst/>
          </a:prstGeom>
          <a:noFill/>
        </p:spPr>
        <p:txBody>
          <a:bodyPr wrap="square" rtlCol="0">
            <a:spAutoFit/>
          </a:bodyPr>
          <a:lstStyle/>
          <a:p>
            <a:r>
              <a:rPr lang="en-US" sz="5400" b="1" dirty="0">
                <a:solidFill>
                  <a:schemeClr val="tx1"/>
                </a:solidFill>
                <a:latin typeface="Barlow Condensed SemiBold" panose="00000706000000000000" pitchFamily="2" charset="0"/>
              </a:rPr>
              <a:t>TOPIC:</a:t>
            </a:r>
            <a:endParaRPr lang="en-IN" sz="5400" b="1" dirty="0">
              <a:solidFill>
                <a:schemeClr val="tx1"/>
              </a:solidFill>
              <a:latin typeface="Barlow Condensed SemiBold" panose="00000706000000000000" pitchFamily="2" charset="0"/>
            </a:endParaRPr>
          </a:p>
        </p:txBody>
      </p:sp>
    </p:spTree>
    <p:extLst>
      <p:ext uri="{BB962C8B-B14F-4D97-AF65-F5344CB8AC3E}">
        <p14:creationId xmlns:p14="http://schemas.microsoft.com/office/powerpoint/2010/main" val="982272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901" name="Google Shape;901;p28"/>
          <p:cNvSpPr txBox="1">
            <a:spLocks noGrp="1"/>
          </p:cNvSpPr>
          <p:nvPr>
            <p:ph type="ctrTitle" idx="9"/>
          </p:nvPr>
        </p:nvSpPr>
        <p:spPr>
          <a:xfrm>
            <a:off x="318500" y="137601"/>
            <a:ext cx="4517569"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solidFill>
                  <a:schemeClr val="tx1"/>
                </a:solidFill>
              </a:rPr>
              <a:t>Design of the project:</a:t>
            </a:r>
            <a:endParaRPr dirty="0">
              <a:solidFill>
                <a:schemeClr val="tx1"/>
              </a:solidFill>
            </a:endParaRPr>
          </a:p>
        </p:txBody>
      </p:sp>
      <p:cxnSp>
        <p:nvCxnSpPr>
          <p:cNvPr id="902" name="Google Shape;902;p28"/>
          <p:cNvCxnSpPr/>
          <p:nvPr/>
        </p:nvCxnSpPr>
        <p:spPr>
          <a:xfrm>
            <a:off x="0" y="768382"/>
            <a:ext cx="4017196" cy="0"/>
          </a:xfrm>
          <a:prstGeom prst="straightConnector1">
            <a:avLst/>
          </a:prstGeom>
          <a:noFill/>
          <a:ln w="28575" cap="flat" cmpd="sng">
            <a:solidFill>
              <a:schemeClr val="accent4"/>
            </a:solidFill>
            <a:prstDash val="solid"/>
            <a:round/>
            <a:headEnd type="none" w="med" len="med"/>
            <a:tailEnd type="none" w="med" len="med"/>
          </a:ln>
        </p:spPr>
      </p:cxnSp>
      <p:sp>
        <p:nvSpPr>
          <p:cNvPr id="17" name="TextBox 16"/>
          <p:cNvSpPr txBox="1"/>
          <p:nvPr/>
        </p:nvSpPr>
        <p:spPr>
          <a:xfrm>
            <a:off x="684007" y="995858"/>
            <a:ext cx="1528368" cy="400110"/>
          </a:xfrm>
          <a:prstGeom prst="rect">
            <a:avLst/>
          </a:prstGeom>
          <a:noFill/>
        </p:spPr>
        <p:txBody>
          <a:bodyPr wrap="square" rtlCol="0">
            <a:spAutoFit/>
          </a:bodyPr>
          <a:lstStyle/>
          <a:p>
            <a:r>
              <a:rPr lang="en-IN" sz="2000" dirty="0">
                <a:solidFill>
                  <a:srgbClr val="0070C0"/>
                </a:solidFill>
                <a:latin typeface="Arvo" panose="020B0604020202020204" charset="0"/>
              </a:rPr>
              <a:t>Algorithm</a:t>
            </a:r>
          </a:p>
        </p:txBody>
      </p:sp>
      <p:sp>
        <p:nvSpPr>
          <p:cNvPr id="18" name="TextBox 17"/>
          <p:cNvSpPr txBox="1"/>
          <p:nvPr/>
        </p:nvSpPr>
        <p:spPr>
          <a:xfrm>
            <a:off x="1800446" y="1448951"/>
            <a:ext cx="6960783" cy="3539430"/>
          </a:xfrm>
          <a:prstGeom prst="rect">
            <a:avLst/>
          </a:prstGeom>
          <a:noFill/>
        </p:spPr>
        <p:txBody>
          <a:bodyPr wrap="square" rtlCol="0">
            <a:spAutoFit/>
          </a:bodyPr>
          <a:lstStyle/>
          <a:p>
            <a:r>
              <a:rPr lang="en-IN" b="1" dirty="0">
                <a:latin typeface="Arvo" panose="020B0604020202020204" charset="0"/>
              </a:rPr>
              <a:t>Step 1</a:t>
            </a:r>
            <a:r>
              <a:rPr lang="en-IN" dirty="0">
                <a:latin typeface="Arvo" panose="020B0604020202020204" charset="0"/>
              </a:rPr>
              <a:t>: Detect hands</a:t>
            </a:r>
          </a:p>
          <a:p>
            <a:r>
              <a:rPr lang="en-IN" b="1" dirty="0">
                <a:latin typeface="Arvo" panose="020B0604020202020204" charset="0"/>
              </a:rPr>
              <a:t>Step 2</a:t>
            </a:r>
            <a:r>
              <a:rPr lang="en-IN" dirty="0">
                <a:latin typeface="Arvo" panose="020B0604020202020204" charset="0"/>
              </a:rPr>
              <a:t>: Detect Landmarks and store it in list</a:t>
            </a:r>
          </a:p>
          <a:p>
            <a:r>
              <a:rPr lang="en-IN" b="1" dirty="0">
                <a:latin typeface="Arvo" panose="020B0604020202020204" charset="0"/>
              </a:rPr>
              <a:t>Step 3</a:t>
            </a:r>
            <a:r>
              <a:rPr lang="en-IN" dirty="0">
                <a:latin typeface="Arvo" panose="020B0604020202020204" charset="0"/>
              </a:rPr>
              <a:t>: Detect which fingers are up and store it in list</a:t>
            </a:r>
          </a:p>
          <a:p>
            <a:r>
              <a:rPr lang="en-IN" b="1" dirty="0">
                <a:latin typeface="Arvo" panose="020B0604020202020204" charset="0"/>
              </a:rPr>
              <a:t>Step 4</a:t>
            </a:r>
            <a:r>
              <a:rPr lang="en-IN" dirty="0">
                <a:latin typeface="Arvo" panose="020B0604020202020204" charset="0"/>
              </a:rPr>
              <a:t>: If only index finger is up from </a:t>
            </a:r>
            <a:r>
              <a:rPr lang="en-IN" u="sng" dirty="0">
                <a:latin typeface="Arvo" panose="020B0604020202020204" charset="0"/>
              </a:rPr>
              <a:t>step 3</a:t>
            </a:r>
            <a:r>
              <a:rPr lang="en-IN" dirty="0">
                <a:latin typeface="Arvo" panose="020B0604020202020204" charset="0"/>
              </a:rPr>
              <a:t>, go to </a:t>
            </a:r>
            <a:r>
              <a:rPr lang="en-IN" u="sng" dirty="0">
                <a:latin typeface="Arvo" panose="020B0604020202020204" charset="0"/>
              </a:rPr>
              <a:t>step 5</a:t>
            </a:r>
            <a:r>
              <a:rPr lang="en-IN" dirty="0">
                <a:latin typeface="Arvo" panose="020B0604020202020204" charset="0"/>
              </a:rPr>
              <a:t> else go to </a:t>
            </a:r>
            <a:r>
              <a:rPr lang="en-IN" u="sng" dirty="0">
                <a:latin typeface="Arvo" panose="020B0604020202020204" charset="0"/>
              </a:rPr>
              <a:t>step 6</a:t>
            </a:r>
          </a:p>
          <a:p>
            <a:r>
              <a:rPr lang="en-IN" b="1" dirty="0">
                <a:latin typeface="Arvo" panose="020B0604020202020204" charset="0"/>
              </a:rPr>
              <a:t>Step 5</a:t>
            </a:r>
            <a:r>
              <a:rPr lang="en-IN" dirty="0">
                <a:latin typeface="Arvo" panose="020B0604020202020204" charset="0"/>
              </a:rPr>
              <a:t>: Moving mode (</a:t>
            </a:r>
            <a:r>
              <a:rPr lang="en-IN" dirty="0" err="1">
                <a:latin typeface="Arvo" panose="020B0604020202020204" charset="0"/>
              </a:rPr>
              <a:t>autopy</a:t>
            </a:r>
            <a:r>
              <a:rPr lang="en-IN" dirty="0">
                <a:latin typeface="Arvo" panose="020B0604020202020204" charset="0"/>
              </a:rPr>
              <a:t>), go to </a:t>
            </a:r>
            <a:r>
              <a:rPr lang="en-IN" u="sng" dirty="0">
                <a:latin typeface="Arvo" panose="020B0604020202020204" charset="0"/>
              </a:rPr>
              <a:t>step 3</a:t>
            </a:r>
          </a:p>
          <a:p>
            <a:r>
              <a:rPr lang="en-IN" b="1" dirty="0">
                <a:latin typeface="Arvo" panose="020B0604020202020204" charset="0"/>
              </a:rPr>
              <a:t>Step 6</a:t>
            </a:r>
            <a:r>
              <a:rPr lang="en-IN" dirty="0">
                <a:latin typeface="Arvo" panose="020B0604020202020204" charset="0"/>
              </a:rPr>
              <a:t>: If both index and middle fingers are up from </a:t>
            </a:r>
            <a:r>
              <a:rPr lang="en-IN" u="sng" dirty="0">
                <a:latin typeface="Arvo" panose="020B0604020202020204" charset="0"/>
              </a:rPr>
              <a:t>step 3</a:t>
            </a:r>
            <a:r>
              <a:rPr lang="en-IN" dirty="0">
                <a:latin typeface="Arvo" panose="020B0604020202020204" charset="0"/>
              </a:rPr>
              <a:t>, go to </a:t>
            </a:r>
            <a:r>
              <a:rPr lang="en-IN" u="sng" dirty="0">
                <a:latin typeface="Arvo" panose="020B0604020202020204" charset="0"/>
              </a:rPr>
              <a:t>step 7</a:t>
            </a:r>
            <a:r>
              <a:rPr lang="en-IN" dirty="0">
                <a:latin typeface="Arvo" panose="020B0604020202020204" charset="0"/>
              </a:rPr>
              <a:t> else go to </a:t>
            </a:r>
            <a:r>
              <a:rPr lang="en-IN" u="sng" dirty="0">
                <a:latin typeface="Arvo" panose="020B0604020202020204" charset="0"/>
              </a:rPr>
              <a:t>step 9</a:t>
            </a:r>
          </a:p>
          <a:p>
            <a:r>
              <a:rPr lang="en-IN" b="1" dirty="0">
                <a:latin typeface="Arvo" panose="020B0604020202020204" charset="0"/>
              </a:rPr>
              <a:t>Step 7</a:t>
            </a:r>
            <a:r>
              <a:rPr lang="en-IN" dirty="0">
                <a:latin typeface="Arvo" panose="020B0604020202020204" charset="0"/>
              </a:rPr>
              <a:t>: Calculate distance between 2 fingers. If distance is less than 40, go to </a:t>
            </a:r>
            <a:r>
              <a:rPr lang="en-IN" u="sng" dirty="0">
                <a:latin typeface="Arvo" panose="020B0604020202020204" charset="0"/>
              </a:rPr>
              <a:t>step 8</a:t>
            </a:r>
            <a:r>
              <a:rPr lang="en-IN" dirty="0">
                <a:latin typeface="Arvo" panose="020B0604020202020204" charset="0"/>
              </a:rPr>
              <a:t> else go to </a:t>
            </a:r>
            <a:r>
              <a:rPr lang="en-IN" u="sng" dirty="0">
                <a:latin typeface="Arvo" panose="020B0604020202020204" charset="0"/>
              </a:rPr>
              <a:t>step 6</a:t>
            </a:r>
          </a:p>
          <a:p>
            <a:r>
              <a:rPr lang="en-IN" b="1" dirty="0">
                <a:latin typeface="Arvo" panose="020B0604020202020204" charset="0"/>
              </a:rPr>
              <a:t>Step 8</a:t>
            </a:r>
            <a:r>
              <a:rPr lang="en-IN" dirty="0">
                <a:latin typeface="Arvo" panose="020B0604020202020204" charset="0"/>
              </a:rPr>
              <a:t>: Clicking mode (</a:t>
            </a:r>
            <a:r>
              <a:rPr lang="en-IN" dirty="0" err="1">
                <a:latin typeface="Arvo" panose="020B0604020202020204" charset="0"/>
              </a:rPr>
              <a:t>autopy</a:t>
            </a:r>
            <a:r>
              <a:rPr lang="en-IN" dirty="0">
                <a:latin typeface="Arvo" panose="020B0604020202020204" charset="0"/>
              </a:rPr>
              <a:t>), go to </a:t>
            </a:r>
            <a:r>
              <a:rPr lang="en-IN" u="sng" dirty="0">
                <a:latin typeface="Arvo" panose="020B0604020202020204" charset="0"/>
              </a:rPr>
              <a:t>step 3</a:t>
            </a:r>
          </a:p>
          <a:p>
            <a:r>
              <a:rPr lang="en-IN" b="1" dirty="0">
                <a:latin typeface="Arvo" panose="020B0604020202020204" charset="0"/>
              </a:rPr>
              <a:t>Step 9</a:t>
            </a:r>
            <a:r>
              <a:rPr lang="en-IN" dirty="0">
                <a:latin typeface="Arvo" panose="020B0604020202020204" charset="0"/>
              </a:rPr>
              <a:t>: If both index finger and thumb are up from </a:t>
            </a:r>
            <a:r>
              <a:rPr lang="en-IN" u="sng" dirty="0">
                <a:latin typeface="Arvo" panose="020B0604020202020204" charset="0"/>
              </a:rPr>
              <a:t>step 3</a:t>
            </a:r>
            <a:r>
              <a:rPr lang="en-IN" dirty="0">
                <a:latin typeface="Arvo" panose="020B0604020202020204" charset="0"/>
              </a:rPr>
              <a:t>, go to </a:t>
            </a:r>
            <a:r>
              <a:rPr lang="en-IN" u="sng" dirty="0">
                <a:latin typeface="Arvo" panose="020B0604020202020204" charset="0"/>
              </a:rPr>
              <a:t>step 10 </a:t>
            </a:r>
            <a:r>
              <a:rPr lang="en-IN" dirty="0">
                <a:latin typeface="Arvo" panose="020B0604020202020204" charset="0"/>
              </a:rPr>
              <a:t>else go to </a:t>
            </a:r>
            <a:r>
              <a:rPr lang="en-IN" u="sng" dirty="0">
                <a:latin typeface="Arvo" panose="020B0604020202020204" charset="0"/>
              </a:rPr>
              <a:t>step 4</a:t>
            </a:r>
          </a:p>
          <a:p>
            <a:r>
              <a:rPr lang="en-IN" b="1" dirty="0">
                <a:latin typeface="Arvo" panose="020B0604020202020204" charset="0"/>
              </a:rPr>
              <a:t>Step 10</a:t>
            </a:r>
            <a:r>
              <a:rPr lang="en-IN" dirty="0">
                <a:latin typeface="Arvo" panose="020B0604020202020204" charset="0"/>
              </a:rPr>
              <a:t>: Calculate distance between 2 fingers. If distance is less than 100, go to </a:t>
            </a:r>
            <a:r>
              <a:rPr lang="en-IN" u="sng" dirty="0">
                <a:latin typeface="Arvo" panose="020B0604020202020204" charset="0"/>
              </a:rPr>
              <a:t>step 11</a:t>
            </a:r>
            <a:r>
              <a:rPr lang="en-IN" dirty="0">
                <a:latin typeface="Arvo" panose="020B0604020202020204" charset="0"/>
              </a:rPr>
              <a:t> else go to </a:t>
            </a:r>
            <a:r>
              <a:rPr lang="en-IN" u="sng" dirty="0">
                <a:latin typeface="Arvo" panose="020B0604020202020204" charset="0"/>
              </a:rPr>
              <a:t>step 9</a:t>
            </a:r>
          </a:p>
          <a:p>
            <a:r>
              <a:rPr lang="en-IN" b="1" dirty="0">
                <a:latin typeface="Arvo" panose="020B0604020202020204" charset="0"/>
              </a:rPr>
              <a:t>Step 11</a:t>
            </a:r>
            <a:r>
              <a:rPr lang="en-IN" dirty="0">
                <a:latin typeface="Arvo" panose="020B0604020202020204" charset="0"/>
              </a:rPr>
              <a:t>: Scrolling mode, go  to </a:t>
            </a:r>
            <a:r>
              <a:rPr lang="en-IN" u="sng" dirty="0">
                <a:latin typeface="Arvo" panose="020B0604020202020204" charset="0"/>
              </a:rPr>
              <a:t>step 3</a:t>
            </a:r>
          </a:p>
          <a:p>
            <a:endParaRPr lang="en-US" dirty="0"/>
          </a:p>
        </p:txBody>
      </p:sp>
    </p:spTree>
    <p:extLst>
      <p:ext uri="{BB962C8B-B14F-4D97-AF65-F5344CB8AC3E}">
        <p14:creationId xmlns:p14="http://schemas.microsoft.com/office/powerpoint/2010/main" val="3658216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02"/>
                                        </p:tgtEl>
                                        <p:attrNameLst>
                                          <p:attrName>style.visibility</p:attrName>
                                        </p:attrNameLst>
                                      </p:cBhvr>
                                      <p:to>
                                        <p:strVal val="visible"/>
                                      </p:to>
                                    </p:set>
                                    <p:anim calcmode="lin" valueType="num">
                                      <p:cBhvr additive="base">
                                        <p:cTn id="7" dur="1000"/>
                                        <p:tgtEl>
                                          <p:spTgt spid="9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8" name="Rectangle 7"/>
          <p:cNvSpPr/>
          <p:nvPr/>
        </p:nvSpPr>
        <p:spPr>
          <a:xfrm>
            <a:off x="4885465" y="325016"/>
            <a:ext cx="2337141" cy="335350"/>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dirty="0">
                <a:effectLst/>
                <a:ea typeface="Calibri" panose="020F0502020204030204" pitchFamily="34" charset="0"/>
                <a:cs typeface="Times New Roman" panose="02020603050405020304" pitchFamily="18" charset="0"/>
              </a:rPr>
              <a:t>Capture a real time video using web-camera</a:t>
            </a:r>
            <a:endParaRPr lang="en-IN" sz="1100" dirty="0">
              <a:effectLst/>
              <a:ea typeface="Calibri" panose="020F0502020204030204" pitchFamily="34" charset="0"/>
              <a:cs typeface="Times New Roman" panose="02020603050405020304" pitchFamily="18" charset="0"/>
            </a:endParaRPr>
          </a:p>
        </p:txBody>
      </p:sp>
      <p:sp>
        <p:nvSpPr>
          <p:cNvPr id="9" name="Rectangle 8"/>
          <p:cNvSpPr/>
          <p:nvPr/>
        </p:nvSpPr>
        <p:spPr>
          <a:xfrm>
            <a:off x="5993886" y="2315976"/>
            <a:ext cx="1744439" cy="213675"/>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Mouse Movement</a:t>
            </a:r>
            <a:endParaRPr lang="en-IN" sz="1100">
              <a:effectLst/>
              <a:ea typeface="Calibri" panose="020F0502020204030204" pitchFamily="34" charset="0"/>
              <a:cs typeface="Times New Roman" panose="02020603050405020304" pitchFamily="18" charset="0"/>
            </a:endParaRPr>
          </a:p>
        </p:txBody>
      </p:sp>
      <p:sp>
        <p:nvSpPr>
          <p:cNvPr id="10" name="Flowchart: Decision 9"/>
          <p:cNvSpPr/>
          <p:nvPr/>
        </p:nvSpPr>
        <p:spPr>
          <a:xfrm>
            <a:off x="5064551" y="800405"/>
            <a:ext cx="1567848" cy="599106"/>
          </a:xfrm>
          <a:prstGeom prst="flowChartDecision">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Hand Detection</a:t>
            </a:r>
            <a:endParaRPr lang="en-IN" sz="1100">
              <a:effectLst/>
              <a:ea typeface="Calibri" panose="020F0502020204030204" pitchFamily="34" charset="0"/>
              <a:cs typeface="Times New Roman" panose="02020603050405020304" pitchFamily="18" charset="0"/>
            </a:endParaRPr>
          </a:p>
        </p:txBody>
      </p:sp>
      <p:sp>
        <p:nvSpPr>
          <p:cNvPr id="11" name="Flowchart: Decision 10"/>
          <p:cNvSpPr/>
          <p:nvPr/>
        </p:nvSpPr>
        <p:spPr>
          <a:xfrm>
            <a:off x="5222357" y="1543826"/>
            <a:ext cx="1341835" cy="599106"/>
          </a:xfrm>
          <a:prstGeom prst="flowChartDecision">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Fingers Up</a:t>
            </a:r>
            <a:endParaRPr lang="en-IN" sz="1100">
              <a:effectLst/>
              <a:ea typeface="Calibri" panose="020F0502020204030204" pitchFamily="34" charset="0"/>
              <a:cs typeface="Times New Roman" panose="02020603050405020304" pitchFamily="18" charset="0"/>
            </a:endParaRPr>
          </a:p>
        </p:txBody>
      </p:sp>
      <p:sp>
        <p:nvSpPr>
          <p:cNvPr id="12" name="Rectangle 11"/>
          <p:cNvSpPr/>
          <p:nvPr/>
        </p:nvSpPr>
        <p:spPr>
          <a:xfrm>
            <a:off x="6007966" y="3235966"/>
            <a:ext cx="1744439" cy="213675"/>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Click</a:t>
            </a:r>
            <a:endParaRPr lang="en-IN" sz="1100">
              <a:effectLst/>
              <a:ea typeface="Calibri" panose="020F0502020204030204" pitchFamily="34" charset="0"/>
              <a:cs typeface="Times New Roman" panose="02020603050405020304" pitchFamily="18" charset="0"/>
            </a:endParaRPr>
          </a:p>
        </p:txBody>
      </p:sp>
      <p:sp>
        <p:nvSpPr>
          <p:cNvPr id="13" name="Flowchart: Decision 12"/>
          <p:cNvSpPr/>
          <p:nvPr/>
        </p:nvSpPr>
        <p:spPr>
          <a:xfrm>
            <a:off x="3935807" y="2892454"/>
            <a:ext cx="1701714" cy="838007"/>
          </a:xfrm>
          <a:prstGeom prst="flowChartDecision">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Index &amp; Middle Finger(Closer)</a:t>
            </a:r>
            <a:endParaRPr lang="en-IN" sz="1100">
              <a:effectLst/>
              <a:ea typeface="Calibri" panose="020F0502020204030204" pitchFamily="34" charset="0"/>
              <a:cs typeface="Times New Roman" panose="02020603050405020304" pitchFamily="18" charset="0"/>
            </a:endParaRPr>
          </a:p>
        </p:txBody>
      </p:sp>
      <p:sp>
        <p:nvSpPr>
          <p:cNvPr id="14" name="Rectangle 13"/>
          <p:cNvSpPr/>
          <p:nvPr/>
        </p:nvSpPr>
        <p:spPr>
          <a:xfrm>
            <a:off x="5993400" y="4196020"/>
            <a:ext cx="1744439" cy="213675"/>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Scroll</a:t>
            </a:r>
            <a:endParaRPr lang="en-IN" sz="1100">
              <a:effectLst/>
              <a:ea typeface="Calibri" panose="020F0502020204030204" pitchFamily="34" charset="0"/>
              <a:cs typeface="Times New Roman" panose="02020603050405020304" pitchFamily="18" charset="0"/>
            </a:endParaRPr>
          </a:p>
        </p:txBody>
      </p:sp>
      <p:sp>
        <p:nvSpPr>
          <p:cNvPr id="15" name="Flowchart: Decision 14"/>
          <p:cNvSpPr/>
          <p:nvPr/>
        </p:nvSpPr>
        <p:spPr>
          <a:xfrm>
            <a:off x="3921242" y="3932636"/>
            <a:ext cx="1701714" cy="756766"/>
          </a:xfrm>
          <a:prstGeom prst="flowChartDecision">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Index &amp; Thumb (Closer)</a:t>
            </a:r>
            <a:endParaRPr lang="en-IN" sz="1100">
              <a:effectLst/>
              <a:ea typeface="Calibri" panose="020F0502020204030204" pitchFamily="34" charset="0"/>
              <a:cs typeface="Times New Roman" panose="02020603050405020304" pitchFamily="18" charset="0"/>
            </a:endParaRPr>
          </a:p>
        </p:txBody>
      </p:sp>
      <p:cxnSp>
        <p:nvCxnSpPr>
          <p:cNvPr id="16" name="Straight Arrow Connector 15"/>
          <p:cNvCxnSpPr/>
          <p:nvPr/>
        </p:nvCxnSpPr>
        <p:spPr>
          <a:xfrm>
            <a:off x="5057822" y="2471410"/>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Flowchart: Decision 17"/>
          <p:cNvSpPr/>
          <p:nvPr/>
        </p:nvSpPr>
        <p:spPr>
          <a:xfrm>
            <a:off x="3927068" y="2076705"/>
            <a:ext cx="1701714" cy="700750"/>
          </a:xfrm>
          <a:prstGeom prst="flowChartDecision">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a:effectLst/>
                <a:ea typeface="Calibri" panose="020F0502020204030204" pitchFamily="34" charset="0"/>
                <a:cs typeface="Times New Roman" panose="02020603050405020304" pitchFamily="18" charset="0"/>
              </a:rPr>
              <a:t>Only Index Finger</a:t>
            </a:r>
            <a:endParaRPr lang="en-IN" sz="1100">
              <a:effectLst/>
              <a:ea typeface="Calibri" panose="020F0502020204030204" pitchFamily="34" charset="0"/>
              <a:cs typeface="Times New Roman" panose="02020603050405020304" pitchFamily="18" charset="0"/>
            </a:endParaRPr>
          </a:p>
        </p:txBody>
      </p:sp>
      <p:cxnSp>
        <p:nvCxnSpPr>
          <p:cNvPr id="19" name="Straight Arrow Connector 18"/>
          <p:cNvCxnSpPr/>
          <p:nvPr/>
        </p:nvCxnSpPr>
        <p:spPr>
          <a:xfrm>
            <a:off x="5881733" y="660365"/>
            <a:ext cx="0" cy="1361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p:nvPr/>
        </p:nvCxnSpPr>
        <p:spPr>
          <a:xfrm>
            <a:off x="5867653" y="1377438"/>
            <a:ext cx="5341" cy="1895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Connector 20"/>
          <p:cNvCxnSpPr>
            <a:cxnSpLocks/>
            <a:endCxn id="10" idx="1"/>
          </p:cNvCxnSpPr>
          <p:nvPr/>
        </p:nvCxnSpPr>
        <p:spPr>
          <a:xfrm>
            <a:off x="3882887" y="1092909"/>
            <a:ext cx="1181664" cy="7049"/>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V="1">
            <a:off x="3921242" y="572447"/>
            <a:ext cx="0" cy="517494"/>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flipV="1">
            <a:off x="4786909" y="1845966"/>
            <a:ext cx="435448" cy="1146"/>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a:off x="4776226" y="1833352"/>
            <a:ext cx="0" cy="2670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p:nvPr/>
        </p:nvCxnSpPr>
        <p:spPr>
          <a:xfrm>
            <a:off x="5638978" y="2412798"/>
            <a:ext cx="3311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p:nvPr/>
        </p:nvCxnSpPr>
        <p:spPr>
          <a:xfrm>
            <a:off x="4770885" y="2762246"/>
            <a:ext cx="0" cy="221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a:off x="4769429" y="3725267"/>
            <a:ext cx="0" cy="221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p:nvPr/>
        </p:nvCxnSpPr>
        <p:spPr>
          <a:xfrm>
            <a:off x="5647232" y="3337610"/>
            <a:ext cx="33840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p:nvPr/>
        </p:nvCxnSpPr>
        <p:spPr>
          <a:xfrm>
            <a:off x="5634123" y="4295810"/>
            <a:ext cx="33840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p:nvPr/>
        </p:nvCxnSpPr>
        <p:spPr>
          <a:xfrm>
            <a:off x="3926583" y="551302"/>
            <a:ext cx="95694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Connector 30"/>
          <p:cNvCxnSpPr/>
          <p:nvPr/>
        </p:nvCxnSpPr>
        <p:spPr>
          <a:xfrm>
            <a:off x="6505057" y="1828062"/>
            <a:ext cx="1126456" cy="13823"/>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flipH="1" flipV="1">
            <a:off x="7599469" y="756817"/>
            <a:ext cx="21362" cy="1084326"/>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Arrow Connector 32"/>
          <p:cNvCxnSpPr/>
          <p:nvPr/>
        </p:nvCxnSpPr>
        <p:spPr>
          <a:xfrm flipH="1">
            <a:off x="5916205" y="748655"/>
            <a:ext cx="166141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Connector 33"/>
          <p:cNvCxnSpPr/>
          <p:nvPr/>
        </p:nvCxnSpPr>
        <p:spPr>
          <a:xfrm flipH="1">
            <a:off x="3550313" y="4307309"/>
            <a:ext cx="381610" cy="0"/>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p:cNvCxnSpPr/>
          <p:nvPr/>
        </p:nvCxnSpPr>
        <p:spPr>
          <a:xfrm>
            <a:off x="3453695" y="4237197"/>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3571675" y="1508760"/>
            <a:ext cx="0" cy="2789646"/>
          </a:xfrm>
          <a:prstGeom prst="line">
            <a:avLst/>
          </a:prstGeom>
        </p:spPr>
        <p:style>
          <a:lnRef idx="1">
            <a:schemeClr val="dk1"/>
          </a:lnRef>
          <a:fillRef idx="0">
            <a:schemeClr val="dk1"/>
          </a:fillRef>
          <a:effectRef idx="0">
            <a:schemeClr val="dk1"/>
          </a:effectRef>
          <a:fontRef idx="minor">
            <a:schemeClr val="tx1"/>
          </a:fontRef>
        </p:style>
      </p:cxnSp>
      <p:cxnSp>
        <p:nvCxnSpPr>
          <p:cNvPr id="37" name="Straight Arrow Connector 36"/>
          <p:cNvCxnSpPr/>
          <p:nvPr/>
        </p:nvCxnSpPr>
        <p:spPr>
          <a:xfrm>
            <a:off x="3571674" y="1500598"/>
            <a:ext cx="229597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Connector 37"/>
          <p:cNvCxnSpPr/>
          <p:nvPr/>
        </p:nvCxnSpPr>
        <p:spPr>
          <a:xfrm>
            <a:off x="8658853" y="2433572"/>
            <a:ext cx="0" cy="2378990"/>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Arrow Connector 38"/>
          <p:cNvCxnSpPr/>
          <p:nvPr/>
        </p:nvCxnSpPr>
        <p:spPr>
          <a:xfrm>
            <a:off x="7717933" y="2433572"/>
            <a:ext cx="93023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Connector 39"/>
          <p:cNvCxnSpPr/>
          <p:nvPr/>
        </p:nvCxnSpPr>
        <p:spPr>
          <a:xfrm flipH="1">
            <a:off x="3582842" y="4804401"/>
            <a:ext cx="5039112" cy="0"/>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Arrow Connector 40"/>
          <p:cNvCxnSpPr/>
          <p:nvPr/>
        </p:nvCxnSpPr>
        <p:spPr>
          <a:xfrm flipV="1">
            <a:off x="3588182" y="4307310"/>
            <a:ext cx="0" cy="4763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p:nvPr/>
        </p:nvCxnSpPr>
        <p:spPr>
          <a:xfrm>
            <a:off x="7758716" y="3348368"/>
            <a:ext cx="93023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p:nvPr/>
        </p:nvCxnSpPr>
        <p:spPr>
          <a:xfrm>
            <a:off x="7730557" y="4299148"/>
            <a:ext cx="93023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Rectangle 36"/>
          <p:cNvSpPr>
            <a:spLocks noChangeArrowheads="1"/>
          </p:cNvSpPr>
          <p:nvPr/>
        </p:nvSpPr>
        <p:spPr bwMode="auto">
          <a:xfrm>
            <a:off x="971550" y="-88265"/>
            <a:ext cx="6991350" cy="267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6" name="Rectangle 37"/>
          <p:cNvSpPr>
            <a:spLocks noChangeArrowheads="1"/>
          </p:cNvSpPr>
          <p:nvPr/>
        </p:nvSpPr>
        <p:spPr bwMode="auto">
          <a:xfrm>
            <a:off x="971550" y="-282836"/>
            <a:ext cx="699135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Arial" panose="020B0604020202020204" pitchFamily="34" charset="0"/>
              </a:rPr>
              <a:t/>
            </a:r>
            <a:br>
              <a:rPr kumimoji="0" lang="en-US" sz="1800" b="0" i="0" u="none" strike="noStrike" cap="none" normalizeH="0" baseline="0">
                <a:ln>
                  <a:noFill/>
                </a:ln>
                <a:solidFill>
                  <a:schemeClr val="tx1"/>
                </a:solidFill>
                <a:effectLst/>
                <a:latin typeface="Arial" panose="020B0604020202020204" pitchFamily="34" charset="0"/>
              </a:rPr>
            </a:br>
            <a:endParaRPr kumimoji="0" 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2" name="Rectangle 1"/>
          <p:cNvSpPr/>
          <p:nvPr/>
        </p:nvSpPr>
        <p:spPr>
          <a:xfrm>
            <a:off x="136484" y="920201"/>
            <a:ext cx="1826141" cy="461665"/>
          </a:xfrm>
          <a:prstGeom prst="rect">
            <a:avLst/>
          </a:prstGeom>
        </p:spPr>
        <p:txBody>
          <a:bodyPr wrap="none">
            <a:spAutoFit/>
          </a:bodyPr>
          <a:lstStyle/>
          <a:p>
            <a:r>
              <a:rPr lang="en-IN" sz="2400" dirty="0">
                <a:solidFill>
                  <a:srgbClr val="0070C0"/>
                </a:solidFill>
                <a:latin typeface="Arvo" panose="020B0604020202020204" charset="0"/>
              </a:rPr>
              <a:t>Flow Chart</a:t>
            </a:r>
            <a:endParaRPr lang="en-IN" sz="2400" dirty="0"/>
          </a:p>
        </p:txBody>
      </p:sp>
      <p:sp>
        <p:nvSpPr>
          <p:cNvPr id="3" name="TextBox 2"/>
          <p:cNvSpPr txBox="1"/>
          <p:nvPr/>
        </p:nvSpPr>
        <p:spPr>
          <a:xfrm>
            <a:off x="3936866" y="858397"/>
            <a:ext cx="1127684" cy="276999"/>
          </a:xfrm>
          <a:prstGeom prst="rect">
            <a:avLst/>
          </a:prstGeom>
          <a:noFill/>
        </p:spPr>
        <p:txBody>
          <a:bodyPr wrap="square" rtlCol="0">
            <a:spAutoFit/>
          </a:bodyPr>
          <a:lstStyle/>
          <a:p>
            <a:pPr algn="just"/>
            <a:r>
              <a:rPr lang="en-IN" sz="1200" dirty="0"/>
              <a:t>Not Found</a:t>
            </a:r>
          </a:p>
        </p:txBody>
      </p:sp>
      <p:sp>
        <p:nvSpPr>
          <p:cNvPr id="4" name="TextBox 3"/>
          <p:cNvSpPr txBox="1"/>
          <p:nvPr/>
        </p:nvSpPr>
        <p:spPr>
          <a:xfrm>
            <a:off x="5550249" y="2117302"/>
            <a:ext cx="986319" cy="307777"/>
          </a:xfrm>
          <a:prstGeom prst="rect">
            <a:avLst/>
          </a:prstGeom>
          <a:noFill/>
        </p:spPr>
        <p:txBody>
          <a:bodyPr wrap="square" rtlCol="0">
            <a:spAutoFit/>
          </a:bodyPr>
          <a:lstStyle/>
          <a:p>
            <a:r>
              <a:rPr lang="en-IN" dirty="0"/>
              <a:t>Yes</a:t>
            </a:r>
          </a:p>
        </p:txBody>
      </p:sp>
      <p:sp>
        <p:nvSpPr>
          <p:cNvPr id="44" name="TextBox 43"/>
          <p:cNvSpPr txBox="1"/>
          <p:nvPr/>
        </p:nvSpPr>
        <p:spPr>
          <a:xfrm>
            <a:off x="5599646" y="3009645"/>
            <a:ext cx="811786" cy="307777"/>
          </a:xfrm>
          <a:prstGeom prst="rect">
            <a:avLst/>
          </a:prstGeom>
          <a:noFill/>
        </p:spPr>
        <p:txBody>
          <a:bodyPr wrap="square" rtlCol="0">
            <a:spAutoFit/>
          </a:bodyPr>
          <a:lstStyle/>
          <a:p>
            <a:r>
              <a:rPr lang="en-IN" dirty="0"/>
              <a:t>Yes</a:t>
            </a:r>
          </a:p>
        </p:txBody>
      </p:sp>
      <p:sp>
        <p:nvSpPr>
          <p:cNvPr id="45" name="TextBox 44"/>
          <p:cNvSpPr txBox="1"/>
          <p:nvPr/>
        </p:nvSpPr>
        <p:spPr>
          <a:xfrm>
            <a:off x="5513929" y="4035412"/>
            <a:ext cx="659385" cy="307777"/>
          </a:xfrm>
          <a:prstGeom prst="rect">
            <a:avLst/>
          </a:prstGeom>
          <a:noFill/>
        </p:spPr>
        <p:txBody>
          <a:bodyPr wrap="square" rtlCol="0">
            <a:spAutoFit/>
          </a:bodyPr>
          <a:lstStyle/>
          <a:p>
            <a:r>
              <a:rPr lang="en-IN" dirty="0"/>
              <a:t>Yes</a:t>
            </a:r>
          </a:p>
        </p:txBody>
      </p:sp>
      <p:sp>
        <p:nvSpPr>
          <p:cNvPr id="7" name="TextBox 6"/>
          <p:cNvSpPr txBox="1"/>
          <p:nvPr/>
        </p:nvSpPr>
        <p:spPr>
          <a:xfrm>
            <a:off x="3659420" y="4306359"/>
            <a:ext cx="503434" cy="307777"/>
          </a:xfrm>
          <a:prstGeom prst="rect">
            <a:avLst/>
          </a:prstGeom>
          <a:noFill/>
        </p:spPr>
        <p:txBody>
          <a:bodyPr wrap="square" rtlCol="0">
            <a:spAutoFit/>
          </a:bodyPr>
          <a:lstStyle/>
          <a:p>
            <a:r>
              <a:rPr lang="en-IN" dirty="0"/>
              <a:t>No</a:t>
            </a:r>
          </a:p>
        </p:txBody>
      </p:sp>
      <p:sp>
        <p:nvSpPr>
          <p:cNvPr id="47" name="TextBox 46"/>
          <p:cNvSpPr txBox="1"/>
          <p:nvPr/>
        </p:nvSpPr>
        <p:spPr>
          <a:xfrm>
            <a:off x="4307203" y="3655505"/>
            <a:ext cx="503434" cy="307777"/>
          </a:xfrm>
          <a:prstGeom prst="rect">
            <a:avLst/>
          </a:prstGeom>
          <a:noFill/>
        </p:spPr>
        <p:txBody>
          <a:bodyPr wrap="square" rtlCol="0">
            <a:spAutoFit/>
          </a:bodyPr>
          <a:lstStyle/>
          <a:p>
            <a:r>
              <a:rPr lang="en-IN" dirty="0"/>
              <a:t>No</a:t>
            </a:r>
          </a:p>
        </p:txBody>
      </p:sp>
      <p:sp>
        <p:nvSpPr>
          <p:cNvPr id="48" name="TextBox 47"/>
          <p:cNvSpPr txBox="1"/>
          <p:nvPr/>
        </p:nvSpPr>
        <p:spPr>
          <a:xfrm>
            <a:off x="6783366" y="1590492"/>
            <a:ext cx="503434" cy="307777"/>
          </a:xfrm>
          <a:prstGeom prst="rect">
            <a:avLst/>
          </a:prstGeom>
          <a:noFill/>
        </p:spPr>
        <p:txBody>
          <a:bodyPr wrap="square" rtlCol="0">
            <a:spAutoFit/>
          </a:bodyPr>
          <a:lstStyle/>
          <a:p>
            <a:r>
              <a:rPr lang="en-IN" dirty="0"/>
              <a:t>No</a:t>
            </a:r>
          </a:p>
        </p:txBody>
      </p:sp>
      <p:sp>
        <p:nvSpPr>
          <p:cNvPr id="49" name="TextBox 48"/>
          <p:cNvSpPr txBox="1"/>
          <p:nvPr/>
        </p:nvSpPr>
        <p:spPr>
          <a:xfrm>
            <a:off x="4328465" y="2702172"/>
            <a:ext cx="440964" cy="307777"/>
          </a:xfrm>
          <a:prstGeom prst="rect">
            <a:avLst/>
          </a:prstGeom>
          <a:noFill/>
        </p:spPr>
        <p:txBody>
          <a:bodyPr wrap="square" rtlCol="0">
            <a:spAutoFit/>
          </a:bodyPr>
          <a:lstStyle/>
          <a:p>
            <a:r>
              <a:rPr lang="en-IN" dirty="0"/>
              <a:t>No</a:t>
            </a:r>
          </a:p>
        </p:txBody>
      </p:sp>
    </p:spTree>
    <p:extLst>
      <p:ext uri="{BB962C8B-B14F-4D97-AF65-F5344CB8AC3E}">
        <p14:creationId xmlns:p14="http://schemas.microsoft.com/office/powerpoint/2010/main" val="452831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792480" y="487680"/>
            <a:ext cx="7741920" cy="4493538"/>
          </a:xfrm>
          <a:prstGeom prst="rect">
            <a:avLst/>
          </a:prstGeom>
          <a:noFill/>
        </p:spPr>
        <p:txBody>
          <a:bodyPr wrap="square" rtlCol="0">
            <a:spAutoFit/>
          </a:bodyPr>
          <a:lstStyle/>
          <a:p>
            <a:pPr algn="just"/>
            <a:r>
              <a:rPr lang="en-US" b="1" u="sng" dirty="0"/>
              <a:t>Software Requirements Specification (SRS Document)</a:t>
            </a:r>
            <a:endParaRPr lang="en-US" sz="1000" dirty="0"/>
          </a:p>
          <a:p>
            <a:pPr algn="just"/>
            <a:r>
              <a:rPr lang="en-US" b="1" dirty="0"/>
              <a:t> </a:t>
            </a:r>
            <a:endParaRPr lang="en-US" dirty="0"/>
          </a:p>
          <a:p>
            <a:pPr lvl="0" algn="just"/>
            <a:r>
              <a:rPr lang="en-US" b="1" dirty="0"/>
              <a:t>Introduction :</a:t>
            </a:r>
            <a:endParaRPr lang="en-US" sz="900" dirty="0"/>
          </a:p>
          <a:p>
            <a:pPr algn="just"/>
            <a:r>
              <a:rPr lang="en-US" b="1" dirty="0"/>
              <a:t> </a:t>
            </a:r>
            <a:endParaRPr lang="en-US" sz="900" b="1" dirty="0"/>
          </a:p>
          <a:p>
            <a:pPr algn="just"/>
            <a:r>
              <a:rPr lang="en-US" b="1" dirty="0"/>
              <a:t>1.1 Purpose (start by defining the purpose of your product) </a:t>
            </a:r>
            <a:endParaRPr lang="en-US" sz="1050" b="1" dirty="0"/>
          </a:p>
          <a:p>
            <a:pPr algn="just"/>
            <a:r>
              <a:rPr lang="en-US" dirty="0"/>
              <a:t> </a:t>
            </a:r>
            <a:endParaRPr lang="en-US" sz="1100" dirty="0"/>
          </a:p>
          <a:p>
            <a:pPr lvl="0" algn="just"/>
            <a:r>
              <a:rPr lang="en-US" dirty="0"/>
              <a:t>The goal is to manage computers and other devices with    gestures rather than pointing and clicking a mouse or touching a display directly.</a:t>
            </a:r>
            <a:endParaRPr lang="en-US" sz="1050" dirty="0"/>
          </a:p>
          <a:p>
            <a:pPr lvl="0" algn="just"/>
            <a:r>
              <a:rPr lang="en-US" dirty="0"/>
              <a:t>The system will allow the user to navigate the computer cursor using their hand gestures and left click and dragging will be performed using different hand gestures.</a:t>
            </a:r>
            <a:endParaRPr lang="en-US" sz="1050" dirty="0"/>
          </a:p>
          <a:p>
            <a:pPr lvl="0" algn="just"/>
            <a:r>
              <a:rPr lang="en-US" dirty="0"/>
              <a:t>The hand gesture is the most effortless and natural way of communication. The output of the camera will be displayed on the monitor.</a:t>
            </a:r>
            <a:endParaRPr lang="en-US" sz="1050" dirty="0"/>
          </a:p>
          <a:p>
            <a:pPr lvl="0" algn="just"/>
            <a:r>
              <a:rPr lang="en-US" dirty="0"/>
              <a:t>To reduce the cost of hardware.</a:t>
            </a:r>
            <a:endParaRPr lang="en-US" sz="1050" dirty="0"/>
          </a:p>
          <a:p>
            <a:pPr algn="just"/>
            <a:r>
              <a:rPr lang="en-IN" dirty="0"/>
              <a:t> </a:t>
            </a:r>
            <a:endParaRPr lang="en-US" sz="1100" dirty="0"/>
          </a:p>
          <a:p>
            <a:pPr lvl="1" algn="just"/>
            <a:r>
              <a:rPr lang="en-US" b="1" dirty="0"/>
              <a:t>1.2 Intended Audience </a:t>
            </a:r>
            <a:endParaRPr lang="en-US" sz="1050" b="1" dirty="0"/>
          </a:p>
          <a:p>
            <a:pPr algn="just"/>
            <a:r>
              <a:rPr lang="en-US" dirty="0"/>
              <a:t>This project improvise the interaction between the machine and humans. This system is mainly aimed to reduce the use of hardware components attached with the computer.</a:t>
            </a:r>
            <a:r>
              <a:rPr lang="en-US" sz="1050" dirty="0"/>
              <a:t> </a:t>
            </a:r>
            <a:r>
              <a:rPr lang="en-US" dirty="0"/>
              <a:t>Controlling the mouse with hand gestures will be helpful to the users while doing presentations in a conference.</a:t>
            </a:r>
            <a:r>
              <a:rPr lang="en-US" sz="1050" dirty="0"/>
              <a:t> </a:t>
            </a:r>
            <a:r>
              <a:rPr lang="en-US" dirty="0"/>
              <a:t>It can also be used in gaming or any other independent application.</a:t>
            </a:r>
            <a:endParaRPr lang="en-US" sz="1050" dirty="0"/>
          </a:p>
          <a:p>
            <a:pPr algn="just"/>
            <a:endParaRPr lang="en-US" dirty="0"/>
          </a:p>
        </p:txBody>
      </p:sp>
    </p:spTree>
    <p:extLst>
      <p:ext uri="{BB962C8B-B14F-4D97-AF65-F5344CB8AC3E}">
        <p14:creationId xmlns:p14="http://schemas.microsoft.com/office/powerpoint/2010/main" val="4168349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01040" y="167640"/>
            <a:ext cx="7886700" cy="4616648"/>
          </a:xfrm>
          <a:prstGeom prst="rect">
            <a:avLst/>
          </a:prstGeom>
          <a:noFill/>
        </p:spPr>
        <p:txBody>
          <a:bodyPr wrap="square" rtlCol="0">
            <a:spAutoFit/>
          </a:bodyPr>
          <a:lstStyle/>
          <a:p>
            <a:pPr lvl="1" algn="just"/>
            <a:r>
              <a:rPr lang="en-US" b="1" dirty="0"/>
              <a:t>1.3 Intended Use</a:t>
            </a:r>
            <a:endParaRPr lang="en-US" sz="1050" b="1" dirty="0"/>
          </a:p>
          <a:p>
            <a:pPr algn="just"/>
            <a:r>
              <a:rPr lang="en-US" dirty="0"/>
              <a:t> </a:t>
            </a:r>
            <a:endParaRPr lang="en-US" sz="1050" dirty="0"/>
          </a:p>
          <a:p>
            <a:pPr lvl="0" algn="just"/>
            <a:r>
              <a:rPr lang="en-US" dirty="0"/>
              <a:t>By this project we are aiming in creating a cost free hand recognition software for laptops and PCs with a web-cam support. </a:t>
            </a:r>
            <a:endParaRPr lang="en-US" sz="1050" dirty="0"/>
          </a:p>
          <a:p>
            <a:pPr lvl="0" algn="just"/>
            <a:r>
              <a:rPr lang="en-US" dirty="0"/>
              <a:t>The project covers as a hand recognition tool which could be used to move the mouse pointer, perform simple operations like clicking and other hand gesture operations.</a:t>
            </a:r>
            <a:endParaRPr lang="en-US" sz="1050" dirty="0"/>
          </a:p>
          <a:p>
            <a:pPr algn="just"/>
            <a:r>
              <a:rPr lang="en-IN" dirty="0"/>
              <a:t> </a:t>
            </a:r>
            <a:endParaRPr lang="en-US" sz="1050" dirty="0"/>
          </a:p>
          <a:p>
            <a:pPr algn="just"/>
            <a:r>
              <a:rPr lang="en-US" b="1" dirty="0"/>
              <a:t>1.4 Scope or Product scope</a:t>
            </a:r>
            <a:endParaRPr lang="en-US" sz="1050" b="1" dirty="0"/>
          </a:p>
          <a:p>
            <a:pPr algn="just"/>
            <a:r>
              <a:rPr lang="en-US" dirty="0"/>
              <a:t> </a:t>
            </a:r>
            <a:endParaRPr lang="en-US" sz="1100" dirty="0"/>
          </a:p>
          <a:p>
            <a:pPr algn="just"/>
            <a:r>
              <a:rPr lang="en-US" dirty="0"/>
              <a:t>Virtual Mouse that will soon to be introduced to replace the physical computer mouse to promote convenience while still able to accurately interact and control the computer system. To do that, the software requires to be fast enough to capture and process every image, in order to successfully track the user's gesture. Therefore, this project will develop a software application with the aid of the latest software coding technique and the open-source computer vision library also known as the OpenCV.</a:t>
            </a:r>
            <a:endParaRPr lang="en-US" sz="1050" dirty="0"/>
          </a:p>
          <a:p>
            <a:pPr algn="just"/>
            <a:r>
              <a:rPr lang="en-US" dirty="0"/>
              <a:t> </a:t>
            </a:r>
            <a:endParaRPr lang="en-US" sz="1050" dirty="0"/>
          </a:p>
          <a:p>
            <a:pPr algn="just"/>
            <a:r>
              <a:rPr lang="en-US" b="1"/>
              <a:t>The </a:t>
            </a:r>
            <a:r>
              <a:rPr lang="en-US" b="1" dirty="0"/>
              <a:t>scope of the project is as below:</a:t>
            </a:r>
            <a:endParaRPr lang="en-US" sz="1050" dirty="0"/>
          </a:p>
          <a:p>
            <a:pPr algn="just"/>
            <a:r>
              <a:rPr lang="en-US" dirty="0"/>
              <a:t>1. Real time application.</a:t>
            </a:r>
            <a:endParaRPr lang="en-US" sz="1050" dirty="0"/>
          </a:p>
          <a:p>
            <a:pPr algn="just"/>
            <a:r>
              <a:rPr lang="en-US" dirty="0"/>
              <a:t>2. User friendly application.</a:t>
            </a:r>
            <a:endParaRPr lang="en-US" sz="1050" dirty="0"/>
          </a:p>
          <a:p>
            <a:pPr algn="just"/>
            <a:r>
              <a:rPr lang="en-US" dirty="0"/>
              <a:t>3. Removes the requirement of having a physical mouse.</a:t>
            </a:r>
            <a:endParaRPr lang="en-US" sz="1050" dirty="0"/>
          </a:p>
          <a:p>
            <a:pPr algn="just"/>
            <a:endParaRPr lang="en-US" dirty="0"/>
          </a:p>
        </p:txBody>
      </p:sp>
    </p:spTree>
    <p:extLst>
      <p:ext uri="{BB962C8B-B14F-4D97-AF65-F5344CB8AC3E}">
        <p14:creationId xmlns:p14="http://schemas.microsoft.com/office/powerpoint/2010/main" val="3590935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76200"/>
            <a:ext cx="8382000" cy="5262979"/>
          </a:xfrm>
          <a:prstGeom prst="rect">
            <a:avLst/>
          </a:prstGeom>
          <a:noFill/>
        </p:spPr>
        <p:txBody>
          <a:bodyPr wrap="square" rtlCol="0">
            <a:spAutoFit/>
          </a:bodyPr>
          <a:lstStyle/>
          <a:p>
            <a:pPr algn="just"/>
            <a:r>
              <a:rPr lang="en-US" b="1" dirty="0"/>
              <a:t> 2. Overall Description:</a:t>
            </a:r>
            <a:endParaRPr lang="en-US" dirty="0"/>
          </a:p>
          <a:p>
            <a:pPr algn="just"/>
            <a:r>
              <a:rPr lang="en-US" b="1" dirty="0"/>
              <a:t>2.1 User Needs </a:t>
            </a:r>
          </a:p>
          <a:p>
            <a:pPr algn="just"/>
            <a:endParaRPr lang="en-US" b="1" dirty="0"/>
          </a:p>
          <a:p>
            <a:pPr algn="just"/>
            <a:r>
              <a:rPr lang="en-US" dirty="0"/>
              <a:t>AI virtual mouse is an advanced technology where there is no need to touch the device. User should make sure that the web-cam is connected and is working properly.</a:t>
            </a:r>
          </a:p>
          <a:p>
            <a:pPr algn="just"/>
            <a:r>
              <a:rPr lang="en-US" dirty="0"/>
              <a:t> </a:t>
            </a:r>
          </a:p>
          <a:p>
            <a:pPr algn="just"/>
            <a:r>
              <a:rPr lang="en-US" b="1" dirty="0"/>
              <a:t>  3. System Features and Requirements:</a:t>
            </a:r>
            <a:endParaRPr lang="en-US" dirty="0"/>
          </a:p>
          <a:p>
            <a:pPr algn="just"/>
            <a:r>
              <a:rPr lang="en-US" dirty="0"/>
              <a:t>            	</a:t>
            </a:r>
          </a:p>
          <a:p>
            <a:pPr algn="just"/>
            <a:r>
              <a:rPr lang="en-US" b="1" dirty="0"/>
              <a:t>3.1 Functional Requirements </a:t>
            </a:r>
          </a:p>
          <a:p>
            <a:pPr algn="just"/>
            <a:r>
              <a:rPr lang="en-US" dirty="0"/>
              <a:t>After developing this application user should be able to access their system through Virtual Mouse. Calculations required for this application is all related to motion detect operations &amp; Data processing is done by using different python libraries like </a:t>
            </a:r>
            <a:r>
              <a:rPr lang="en-US" dirty="0" err="1"/>
              <a:t>NumPy</a:t>
            </a:r>
            <a:r>
              <a:rPr lang="en-US" dirty="0"/>
              <a:t> &amp; media-pipe.</a:t>
            </a:r>
          </a:p>
          <a:p>
            <a:pPr algn="just"/>
            <a:r>
              <a:rPr lang="en-US" dirty="0"/>
              <a:t>	 </a:t>
            </a:r>
          </a:p>
          <a:p>
            <a:pPr algn="just"/>
            <a:r>
              <a:rPr lang="en-US" b="1" dirty="0"/>
              <a:t>3.2 External Interface Requirements       </a:t>
            </a:r>
          </a:p>
          <a:p>
            <a:pPr algn="just"/>
            <a:r>
              <a:rPr lang="en-US" b="1" dirty="0"/>
              <a:t>Software requirement:</a:t>
            </a:r>
            <a:endParaRPr lang="en-US" dirty="0"/>
          </a:p>
          <a:p>
            <a:pPr algn="just"/>
            <a:r>
              <a:rPr lang="en-US" dirty="0"/>
              <a:t>  1. Operating system</a:t>
            </a:r>
          </a:p>
          <a:p>
            <a:pPr algn="just"/>
            <a:r>
              <a:rPr lang="en-US" dirty="0"/>
              <a:t>  2. </a:t>
            </a:r>
            <a:r>
              <a:rPr lang="en-US" dirty="0" err="1"/>
              <a:t>Jupyter</a:t>
            </a:r>
            <a:r>
              <a:rPr lang="en-US" dirty="0"/>
              <a:t> notebook</a:t>
            </a:r>
          </a:p>
          <a:p>
            <a:pPr algn="just"/>
            <a:r>
              <a:rPr lang="en-US" dirty="0"/>
              <a:t> </a:t>
            </a:r>
            <a:r>
              <a:rPr lang="en-US" b="1" dirty="0"/>
              <a:t>Modules used:</a:t>
            </a:r>
            <a:endParaRPr lang="en-US" dirty="0"/>
          </a:p>
          <a:p>
            <a:pPr algn="just"/>
            <a:r>
              <a:rPr lang="en-US" dirty="0"/>
              <a:t>  1. </a:t>
            </a:r>
            <a:r>
              <a:rPr lang="en-US" dirty="0" err="1"/>
              <a:t>opencv</a:t>
            </a:r>
            <a:endParaRPr lang="en-US" dirty="0"/>
          </a:p>
          <a:p>
            <a:pPr algn="just"/>
            <a:r>
              <a:rPr lang="en-US" dirty="0"/>
              <a:t>  2. mediapipe</a:t>
            </a:r>
          </a:p>
          <a:p>
            <a:pPr algn="just"/>
            <a:r>
              <a:rPr lang="en-US" dirty="0"/>
              <a:t>  3. </a:t>
            </a:r>
            <a:r>
              <a:rPr lang="en-US" dirty="0" err="1"/>
              <a:t>autopy</a:t>
            </a:r>
            <a:endParaRPr lang="en-US" dirty="0"/>
          </a:p>
          <a:p>
            <a:pPr algn="just"/>
            <a:r>
              <a:rPr lang="en-US" b="1" dirty="0"/>
              <a:t>Hardware requirement:</a:t>
            </a:r>
            <a:endParaRPr lang="en-US" dirty="0"/>
          </a:p>
          <a:p>
            <a:pPr algn="just"/>
            <a:r>
              <a:rPr lang="en-US" dirty="0"/>
              <a:t>  1. 4gb ram  2. web-cam</a:t>
            </a:r>
          </a:p>
          <a:p>
            <a:pPr algn="just"/>
            <a:endParaRPr lang="en-US" dirty="0"/>
          </a:p>
        </p:txBody>
      </p:sp>
    </p:spTree>
    <p:extLst>
      <p:ext uri="{BB962C8B-B14F-4D97-AF65-F5344CB8AC3E}">
        <p14:creationId xmlns:p14="http://schemas.microsoft.com/office/powerpoint/2010/main" val="29293404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840" y="777240"/>
            <a:ext cx="8633460" cy="3323987"/>
          </a:xfrm>
          <a:prstGeom prst="rect">
            <a:avLst/>
          </a:prstGeom>
          <a:noFill/>
        </p:spPr>
        <p:txBody>
          <a:bodyPr wrap="square" rtlCol="0">
            <a:spAutoFit/>
          </a:bodyPr>
          <a:lstStyle/>
          <a:p>
            <a:pPr algn="just"/>
            <a:r>
              <a:rPr lang="en-US" b="1" dirty="0"/>
              <a:t>3.3 System Features </a:t>
            </a:r>
          </a:p>
          <a:p>
            <a:pPr algn="just"/>
            <a:r>
              <a:rPr lang="en-US" dirty="0"/>
              <a:t>This project presents finger movement gesture detection on our computer’s window using camera &amp; handling the whole system by just moving your one finger. Using finger detection methods for instant camera access and user-friendly user interface makes it more easily accessible. The system is used to implement motion tracking mouse, a signature input device and an application selector. This system reduces the use of any physical mouse which saves time and also reduces efforts.</a:t>
            </a:r>
          </a:p>
          <a:p>
            <a:pPr algn="just"/>
            <a:r>
              <a:rPr lang="en-US" dirty="0"/>
              <a:t> </a:t>
            </a:r>
          </a:p>
          <a:p>
            <a:pPr algn="just"/>
            <a:r>
              <a:rPr lang="en-US" dirty="0"/>
              <a:t>Following are the operations that can be performed:</a:t>
            </a:r>
          </a:p>
          <a:p>
            <a:pPr lvl="0" algn="just"/>
            <a:r>
              <a:rPr lang="en-IN" dirty="0"/>
              <a:t>Mouse movement : </a:t>
            </a:r>
            <a:endParaRPr lang="en-US" dirty="0"/>
          </a:p>
          <a:p>
            <a:pPr algn="just"/>
            <a:r>
              <a:rPr lang="en-IN" dirty="0"/>
              <a:t>Using the index finger to move the mouse pointer.</a:t>
            </a:r>
            <a:endParaRPr lang="en-US" dirty="0"/>
          </a:p>
          <a:p>
            <a:pPr lvl="0" algn="just"/>
            <a:r>
              <a:rPr lang="en-IN" dirty="0"/>
              <a:t>Clicking:</a:t>
            </a:r>
            <a:endParaRPr lang="en-US" dirty="0"/>
          </a:p>
          <a:p>
            <a:pPr algn="just"/>
            <a:r>
              <a:rPr lang="en-IN" dirty="0"/>
              <a:t>Bringing index finger and middle finger closer to perform click operation.</a:t>
            </a:r>
            <a:endParaRPr lang="en-US" dirty="0"/>
          </a:p>
          <a:p>
            <a:pPr lvl="0" algn="just"/>
            <a:r>
              <a:rPr lang="en-IN" dirty="0"/>
              <a:t>Scrolling: </a:t>
            </a:r>
            <a:endParaRPr lang="en-US" dirty="0"/>
          </a:p>
          <a:p>
            <a:pPr algn="just"/>
            <a:r>
              <a:rPr lang="en-IN" dirty="0"/>
              <a:t>Bringing index finger and thumb closer to perform scrolling.</a:t>
            </a:r>
            <a:endParaRPr lang="en-US" dirty="0"/>
          </a:p>
          <a:p>
            <a:pPr algn="just"/>
            <a:endParaRPr lang="en-US" dirty="0"/>
          </a:p>
        </p:txBody>
      </p:sp>
    </p:spTree>
    <p:extLst>
      <p:ext uri="{BB962C8B-B14F-4D97-AF65-F5344CB8AC3E}">
        <p14:creationId xmlns:p14="http://schemas.microsoft.com/office/powerpoint/2010/main" val="16750968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70"/>
        <p:cNvGrpSpPr/>
        <p:nvPr/>
      </p:nvGrpSpPr>
      <p:grpSpPr>
        <a:xfrm>
          <a:off x="0" y="0"/>
          <a:ext cx="0" cy="0"/>
          <a:chOff x="0" y="0"/>
          <a:chExt cx="0" cy="0"/>
        </a:xfrm>
      </p:grpSpPr>
      <p:sp>
        <p:nvSpPr>
          <p:cNvPr id="1571" name="Google Shape;1571;p85"/>
          <p:cNvSpPr txBox="1">
            <a:spLocks noGrp="1"/>
          </p:cNvSpPr>
          <p:nvPr>
            <p:ph type="ctrTitle"/>
          </p:nvPr>
        </p:nvSpPr>
        <p:spPr>
          <a:xfrm>
            <a:off x="2406816" y="2070349"/>
            <a:ext cx="4309769" cy="8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latin typeface="Barlow Condensed SemiBold"/>
                <a:ea typeface="Barlow Condensed SemiBold"/>
                <a:cs typeface="Barlow Condensed SemiBold"/>
                <a:sym typeface="Barlow Condensed SemiBold"/>
              </a:rPr>
              <a:t>Thank you..</a:t>
            </a:r>
            <a:endParaRPr sz="7200" dirty="0">
              <a:latin typeface="Barlow Condensed SemiBold"/>
              <a:ea typeface="Barlow Condensed SemiBold"/>
              <a:cs typeface="Barlow Condensed SemiBold"/>
              <a:sym typeface="Barlow Condensed SemiBo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7909" y="3130051"/>
            <a:ext cx="3467584" cy="12670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893" name="Google Shape;893;p28"/>
          <p:cNvSpPr txBox="1">
            <a:spLocks noGrp="1"/>
          </p:cNvSpPr>
          <p:nvPr>
            <p:ph type="ctrTitle" idx="7"/>
          </p:nvPr>
        </p:nvSpPr>
        <p:spPr>
          <a:xfrm>
            <a:off x="3408986" y="2566449"/>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Literature</a:t>
            </a:r>
            <a:r>
              <a:rPr lang="en-US" b="1" dirty="0"/>
              <a:t> </a:t>
            </a:r>
            <a:r>
              <a:rPr lang="en-US" dirty="0"/>
              <a:t>review</a:t>
            </a:r>
            <a:endParaRPr dirty="0"/>
          </a:p>
        </p:txBody>
      </p:sp>
      <p:sp>
        <p:nvSpPr>
          <p:cNvPr id="894" name="Google Shape;894;p28"/>
          <p:cNvSpPr txBox="1">
            <a:spLocks noGrp="1"/>
          </p:cNvSpPr>
          <p:nvPr>
            <p:ph type="ctrTitle"/>
          </p:nvPr>
        </p:nvSpPr>
        <p:spPr>
          <a:xfrm>
            <a:off x="3408986" y="894549"/>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1"/>
                </a:solidFill>
              </a:rPr>
              <a:t>Introduction</a:t>
            </a:r>
            <a:endParaRPr dirty="0">
              <a:solidFill>
                <a:schemeClr val="tx1"/>
              </a:solidFill>
            </a:endParaRPr>
          </a:p>
        </p:txBody>
      </p:sp>
      <p:sp>
        <p:nvSpPr>
          <p:cNvPr id="895" name="Google Shape;895;p28"/>
          <p:cNvSpPr txBox="1">
            <a:spLocks noGrp="1"/>
          </p:cNvSpPr>
          <p:nvPr>
            <p:ph type="title" idx="2"/>
          </p:nvPr>
        </p:nvSpPr>
        <p:spPr>
          <a:xfrm>
            <a:off x="1677953" y="894735"/>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01</a:t>
            </a:r>
            <a:endParaRPr sz="4000" dirty="0"/>
          </a:p>
        </p:txBody>
      </p:sp>
      <p:sp>
        <p:nvSpPr>
          <p:cNvPr id="896" name="Google Shape;896;p28"/>
          <p:cNvSpPr txBox="1">
            <a:spLocks noGrp="1"/>
          </p:cNvSpPr>
          <p:nvPr>
            <p:ph type="ctrTitle" idx="3"/>
          </p:nvPr>
        </p:nvSpPr>
        <p:spPr>
          <a:xfrm>
            <a:off x="3408986" y="1462925"/>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Problem</a:t>
            </a:r>
            <a:r>
              <a:rPr lang="en-US" b="1" dirty="0"/>
              <a:t> </a:t>
            </a:r>
            <a:r>
              <a:rPr lang="en-US" dirty="0"/>
              <a:t>definition</a:t>
            </a:r>
            <a:endParaRPr dirty="0"/>
          </a:p>
        </p:txBody>
      </p:sp>
      <p:sp>
        <p:nvSpPr>
          <p:cNvPr id="897" name="Google Shape;897;p28"/>
          <p:cNvSpPr txBox="1">
            <a:spLocks noGrp="1"/>
          </p:cNvSpPr>
          <p:nvPr>
            <p:ph type="title" idx="4"/>
          </p:nvPr>
        </p:nvSpPr>
        <p:spPr>
          <a:xfrm>
            <a:off x="1677953" y="1460362"/>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898" name="Google Shape;898;p28"/>
          <p:cNvSpPr txBox="1">
            <a:spLocks noGrp="1"/>
          </p:cNvSpPr>
          <p:nvPr>
            <p:ph type="ctrTitle" idx="5"/>
          </p:nvPr>
        </p:nvSpPr>
        <p:spPr>
          <a:xfrm>
            <a:off x="3429571" y="2017511"/>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1"/>
                </a:solidFill>
              </a:rPr>
              <a:t>Objectives</a:t>
            </a:r>
            <a:endParaRPr dirty="0">
              <a:solidFill>
                <a:schemeClr val="tx1"/>
              </a:solidFill>
            </a:endParaRPr>
          </a:p>
        </p:txBody>
      </p:sp>
      <p:sp>
        <p:nvSpPr>
          <p:cNvPr id="899" name="Google Shape;899;p28"/>
          <p:cNvSpPr txBox="1">
            <a:spLocks noGrp="1"/>
          </p:cNvSpPr>
          <p:nvPr>
            <p:ph type="title" idx="6"/>
          </p:nvPr>
        </p:nvSpPr>
        <p:spPr>
          <a:xfrm>
            <a:off x="1688246" y="2013884"/>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900" name="Google Shape;900;p28"/>
          <p:cNvSpPr txBox="1">
            <a:spLocks noGrp="1"/>
          </p:cNvSpPr>
          <p:nvPr>
            <p:ph type="title" idx="8"/>
          </p:nvPr>
        </p:nvSpPr>
        <p:spPr>
          <a:xfrm>
            <a:off x="1677953" y="2570876"/>
            <a:ext cx="1460700" cy="577800"/>
          </a:xfrm>
          <a:prstGeom prst="rect">
            <a:avLst/>
          </a:prstGeom>
        </p:spPr>
        <p:txBody>
          <a:bodyPr spcFirstLastPara="1" wrap="square" lIns="91425" tIns="91425" rIns="91425" bIns="91425" anchor="ctr" anchorCtr="0">
            <a:noAutofit/>
          </a:bodyPr>
          <a:lstStyle/>
          <a:p>
            <a:pPr lvl="0"/>
            <a:r>
              <a:rPr lang="en" dirty="0"/>
              <a:t>04</a:t>
            </a:r>
          </a:p>
        </p:txBody>
      </p:sp>
      <p:sp>
        <p:nvSpPr>
          <p:cNvPr id="901" name="Google Shape;901;p28"/>
          <p:cNvSpPr txBox="1">
            <a:spLocks noGrp="1"/>
          </p:cNvSpPr>
          <p:nvPr>
            <p:ph type="ctrTitle" idx="9"/>
          </p:nvPr>
        </p:nvSpPr>
        <p:spPr>
          <a:xfrm>
            <a:off x="3301065" y="279151"/>
            <a:ext cx="3888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 OF CONTENTS</a:t>
            </a:r>
            <a:endParaRPr dirty="0"/>
          </a:p>
        </p:txBody>
      </p:sp>
      <p:cxnSp>
        <p:nvCxnSpPr>
          <p:cNvPr id="902" name="Google Shape;902;p28"/>
          <p:cNvCxnSpPr/>
          <p:nvPr/>
        </p:nvCxnSpPr>
        <p:spPr>
          <a:xfrm>
            <a:off x="3301065" y="0"/>
            <a:ext cx="0" cy="4827151"/>
          </a:xfrm>
          <a:prstGeom prst="straightConnector1">
            <a:avLst/>
          </a:prstGeom>
          <a:noFill/>
          <a:ln w="28575" cap="flat" cmpd="sng">
            <a:solidFill>
              <a:schemeClr val="accent4"/>
            </a:solidFill>
            <a:prstDash val="solid"/>
            <a:round/>
            <a:headEnd type="none" w="med" len="med"/>
            <a:tailEnd type="none" w="med" len="med"/>
          </a:ln>
        </p:spPr>
      </p:cxnSp>
      <p:sp>
        <p:nvSpPr>
          <p:cNvPr id="2" name="Rectangle 1"/>
          <p:cNvSpPr/>
          <p:nvPr/>
        </p:nvSpPr>
        <p:spPr>
          <a:xfrm>
            <a:off x="2542212" y="3063998"/>
            <a:ext cx="590226" cy="646331"/>
          </a:xfrm>
          <a:prstGeom prst="rect">
            <a:avLst/>
          </a:prstGeom>
        </p:spPr>
        <p:txBody>
          <a:bodyPr wrap="none">
            <a:spAutoFit/>
          </a:bodyPr>
          <a:lstStyle/>
          <a:p>
            <a:pPr lvl="0" algn="r"/>
            <a:r>
              <a:rPr lang="en" sz="3600" dirty="0">
                <a:solidFill>
                  <a:schemeClr val="tx1"/>
                </a:solidFill>
                <a:latin typeface="Barlow Condensed SemiBold" panose="00000706000000000000" pitchFamily="2" charset="0"/>
              </a:rPr>
              <a:t>05</a:t>
            </a:r>
          </a:p>
        </p:txBody>
      </p:sp>
      <p:sp>
        <p:nvSpPr>
          <p:cNvPr id="3" name="Rectangle 2"/>
          <p:cNvSpPr/>
          <p:nvPr/>
        </p:nvSpPr>
        <p:spPr>
          <a:xfrm>
            <a:off x="3408986" y="3063999"/>
            <a:ext cx="5535490" cy="646331"/>
          </a:xfrm>
          <a:prstGeom prst="rect">
            <a:avLst/>
          </a:prstGeom>
        </p:spPr>
        <p:txBody>
          <a:bodyPr wrap="none">
            <a:spAutoFit/>
          </a:bodyPr>
          <a:lstStyle/>
          <a:p>
            <a:r>
              <a:rPr lang="en-US" sz="3600" dirty="0">
                <a:solidFill>
                  <a:schemeClr val="tx1"/>
                </a:solidFill>
                <a:latin typeface="Barlow Condensed" panose="00000506000000000000" pitchFamily="2" charset="0"/>
              </a:rPr>
              <a:t>Module wise breakdown of project</a:t>
            </a:r>
            <a:endParaRPr lang="en-IN" sz="3600" dirty="0">
              <a:solidFill>
                <a:schemeClr val="tx1"/>
              </a:solidFill>
              <a:latin typeface="Barlow Condensed" panose="00000506000000000000" pitchFamily="2" charset="0"/>
            </a:endParaRPr>
          </a:p>
        </p:txBody>
      </p:sp>
      <p:sp>
        <p:nvSpPr>
          <p:cNvPr id="4" name="Rectangle 3"/>
          <p:cNvSpPr/>
          <p:nvPr/>
        </p:nvSpPr>
        <p:spPr>
          <a:xfrm>
            <a:off x="3429571" y="3669973"/>
            <a:ext cx="4035079" cy="646331"/>
          </a:xfrm>
          <a:prstGeom prst="rect">
            <a:avLst/>
          </a:prstGeom>
        </p:spPr>
        <p:txBody>
          <a:bodyPr wrap="none">
            <a:spAutoFit/>
          </a:bodyPr>
          <a:lstStyle/>
          <a:p>
            <a:r>
              <a:rPr lang="en-US" sz="3600" dirty="0">
                <a:solidFill>
                  <a:schemeClr val="tx1"/>
                </a:solidFill>
                <a:latin typeface="Barlow Condensed" panose="00000506000000000000" pitchFamily="2" charset="0"/>
              </a:rPr>
              <a:t>Functional</a:t>
            </a:r>
            <a:r>
              <a:rPr lang="en-US" sz="3600" dirty="0">
                <a:latin typeface="Barlow Condensed" panose="00000506000000000000" pitchFamily="2" charset="0"/>
              </a:rPr>
              <a:t> </a:t>
            </a:r>
            <a:r>
              <a:rPr lang="en-US" sz="3600" dirty="0">
                <a:solidFill>
                  <a:schemeClr val="tx1"/>
                </a:solidFill>
                <a:latin typeface="Barlow Condensed" panose="00000506000000000000" pitchFamily="2" charset="0"/>
              </a:rPr>
              <a:t>requirements</a:t>
            </a:r>
            <a:endParaRPr lang="en-IN" sz="3600" dirty="0">
              <a:solidFill>
                <a:schemeClr val="tx1"/>
              </a:solidFill>
              <a:latin typeface="Barlow Condensed" panose="00000506000000000000" pitchFamily="2" charset="0"/>
            </a:endParaRPr>
          </a:p>
        </p:txBody>
      </p:sp>
      <p:sp>
        <p:nvSpPr>
          <p:cNvPr id="5" name="Rectangle 4"/>
          <p:cNvSpPr/>
          <p:nvPr/>
        </p:nvSpPr>
        <p:spPr>
          <a:xfrm>
            <a:off x="2524795" y="3710329"/>
            <a:ext cx="591829" cy="646331"/>
          </a:xfrm>
          <a:prstGeom prst="rect">
            <a:avLst/>
          </a:prstGeom>
        </p:spPr>
        <p:txBody>
          <a:bodyPr wrap="none">
            <a:spAutoFit/>
          </a:bodyPr>
          <a:lstStyle/>
          <a:p>
            <a:pPr lvl="0"/>
            <a:r>
              <a:rPr lang="en" sz="3600" dirty="0">
                <a:solidFill>
                  <a:schemeClr val="tx1"/>
                </a:solidFill>
                <a:latin typeface="Barlow Condensed SemiBold" panose="00000706000000000000" pitchFamily="2" charset="0"/>
              </a:rPr>
              <a:t>06</a:t>
            </a:r>
          </a:p>
        </p:txBody>
      </p:sp>
      <p:sp>
        <p:nvSpPr>
          <p:cNvPr id="6" name="Rectangle 5"/>
          <p:cNvSpPr/>
          <p:nvPr/>
        </p:nvSpPr>
        <p:spPr>
          <a:xfrm>
            <a:off x="3429571" y="4236054"/>
            <a:ext cx="3462807" cy="646331"/>
          </a:xfrm>
          <a:prstGeom prst="rect">
            <a:avLst/>
          </a:prstGeom>
        </p:spPr>
        <p:txBody>
          <a:bodyPr wrap="none">
            <a:spAutoFit/>
          </a:bodyPr>
          <a:lstStyle/>
          <a:p>
            <a:r>
              <a:rPr lang="en-US" sz="3600" dirty="0">
                <a:solidFill>
                  <a:schemeClr val="tx1"/>
                </a:solidFill>
                <a:latin typeface="Barlow Condensed" panose="00000506000000000000" pitchFamily="2" charset="0"/>
              </a:rPr>
              <a:t>Design of the project</a:t>
            </a:r>
            <a:endParaRPr lang="en-IN" sz="3600" dirty="0">
              <a:solidFill>
                <a:schemeClr val="tx1"/>
              </a:solidFill>
              <a:latin typeface="Barlow Condensed" panose="00000506000000000000" pitchFamily="2" charset="0"/>
            </a:endParaRPr>
          </a:p>
        </p:txBody>
      </p:sp>
      <p:sp>
        <p:nvSpPr>
          <p:cNvPr id="7" name="Rectangle 6"/>
          <p:cNvSpPr/>
          <p:nvPr/>
        </p:nvSpPr>
        <p:spPr>
          <a:xfrm>
            <a:off x="2550227" y="4316304"/>
            <a:ext cx="574196" cy="646331"/>
          </a:xfrm>
          <a:prstGeom prst="rect">
            <a:avLst/>
          </a:prstGeom>
        </p:spPr>
        <p:txBody>
          <a:bodyPr wrap="none">
            <a:spAutoFit/>
          </a:bodyPr>
          <a:lstStyle/>
          <a:p>
            <a:pPr lvl="0"/>
            <a:r>
              <a:rPr lang="en" sz="3600" dirty="0">
                <a:solidFill>
                  <a:schemeClr val="tx1"/>
                </a:solidFill>
                <a:latin typeface="Barlow Condensed SemiBold" panose="00000706000000000000" pitchFamily="2" charset="0"/>
              </a:rPr>
              <a:t>07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02"/>
                                        </p:tgtEl>
                                        <p:attrNameLst>
                                          <p:attrName>style.visibility</p:attrName>
                                        </p:attrNameLst>
                                      </p:cBhvr>
                                      <p:to>
                                        <p:strVal val="visible"/>
                                      </p:to>
                                    </p:set>
                                    <p:anim calcmode="lin" valueType="num">
                                      <p:cBhvr additive="base">
                                        <p:cTn id="7" dur="1000"/>
                                        <p:tgtEl>
                                          <p:spTgt spid="9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32"/>
          <p:cNvSpPr txBox="1">
            <a:spLocks noGrp="1"/>
          </p:cNvSpPr>
          <p:nvPr>
            <p:ph type="title"/>
          </p:nvPr>
        </p:nvSpPr>
        <p:spPr>
          <a:xfrm>
            <a:off x="4816495" y="561260"/>
            <a:ext cx="32919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Introduction:</a:t>
            </a:r>
            <a:endParaRPr dirty="0"/>
          </a:p>
        </p:txBody>
      </p:sp>
      <p:sp>
        <p:nvSpPr>
          <p:cNvPr id="926" name="Google Shape;926;p32"/>
          <p:cNvSpPr txBox="1">
            <a:spLocks noGrp="1"/>
          </p:cNvSpPr>
          <p:nvPr>
            <p:ph type="subTitle" idx="1"/>
          </p:nvPr>
        </p:nvSpPr>
        <p:spPr>
          <a:xfrm>
            <a:off x="410968" y="1408965"/>
            <a:ext cx="8537824" cy="2721246"/>
          </a:xfrm>
          <a:prstGeom prst="rect">
            <a:avLst/>
          </a:prstGeom>
        </p:spPr>
        <p:txBody>
          <a:bodyPr spcFirstLastPara="1" wrap="square" lIns="91425" tIns="91425" rIns="91425" bIns="91425" anchor="t" anchorCtr="0">
            <a:noAutofit/>
          </a:bodyPr>
          <a:lstStyle/>
          <a:p>
            <a:pPr marL="285750" lvl="0" indent="-285750" algn="just">
              <a:buSzPct val="90000"/>
              <a:buFont typeface="Wingdings" panose="05000000000000000000" pitchFamily="2" charset="2"/>
              <a:buChar char="q"/>
            </a:pPr>
            <a:r>
              <a:rPr lang="en-US" sz="1800" dirty="0"/>
              <a:t>This project proposes a novel camera vision based cursor control system, using hand gestures captured from a webcam through a color detection technique.</a:t>
            </a:r>
          </a:p>
          <a:p>
            <a:pPr marL="285750" lvl="0" indent="-285750" algn="just">
              <a:buSzPct val="90000"/>
              <a:buFont typeface="Wingdings" panose="05000000000000000000" pitchFamily="2" charset="2"/>
              <a:buChar char="q"/>
            </a:pPr>
            <a:r>
              <a:rPr lang="en-US" sz="1800" dirty="0"/>
              <a:t>Experimental setup of the system uses a fixed camera on a laptop, which captures snapshot using Red Green Blue [RGB] color space from fixed distance. </a:t>
            </a:r>
          </a:p>
          <a:p>
            <a:pPr marL="285750" lvl="0" indent="-285750" algn="just">
              <a:buSzPct val="90000"/>
              <a:buFont typeface="Wingdings" panose="05000000000000000000" pitchFamily="2" charset="2"/>
              <a:buChar char="q"/>
            </a:pPr>
            <a:r>
              <a:rPr lang="en-US" sz="1800" dirty="0"/>
              <a:t>By this project we are aiming in creating a cost free hand recognition software for laptops and PCs with a web-cam support. </a:t>
            </a:r>
          </a:p>
          <a:p>
            <a:pPr marL="285750" lvl="0" indent="-285750" algn="just">
              <a:buSzPct val="90000"/>
              <a:buFont typeface="Wingdings" panose="05000000000000000000" pitchFamily="2" charset="2"/>
              <a:buChar char="q"/>
            </a:pPr>
            <a:r>
              <a:rPr lang="en-US" sz="1800" dirty="0"/>
              <a:t>The project covers as a hand recognition tool which could be used to move the mouse pointer, perform simple operations like clicking and other hand gesture operations.</a:t>
            </a:r>
          </a:p>
          <a:p>
            <a:pPr marL="285750" lvl="0" indent="-285750" algn="just">
              <a:buSzPct val="90000"/>
              <a:buFont typeface="Wingdings" panose="05000000000000000000" pitchFamily="2" charset="2"/>
              <a:buChar char="q"/>
            </a:pPr>
            <a:endParaRPr sz="1800" dirty="0"/>
          </a:p>
        </p:txBody>
      </p:sp>
      <p:cxnSp>
        <p:nvCxnSpPr>
          <p:cNvPr id="927" name="Google Shape;927;p32"/>
          <p:cNvCxnSpPr/>
          <p:nvPr/>
        </p:nvCxnSpPr>
        <p:spPr>
          <a:xfrm>
            <a:off x="5123700" y="1168585"/>
            <a:ext cx="4020300" cy="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927"/>
                                        </p:tgtEl>
                                        <p:attrNameLst>
                                          <p:attrName>style.visibility</p:attrName>
                                        </p:attrNameLst>
                                      </p:cBhvr>
                                      <p:to>
                                        <p:strVal val="visible"/>
                                      </p:to>
                                    </p:set>
                                    <p:anim calcmode="lin" valueType="num">
                                      <p:cBhvr additive="base">
                                        <p:cTn id="7" dur="1000"/>
                                        <p:tgtEl>
                                          <p:spTgt spid="92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32"/>
          <p:cNvSpPr txBox="1">
            <a:spLocks noGrp="1"/>
          </p:cNvSpPr>
          <p:nvPr>
            <p:ph type="title"/>
          </p:nvPr>
        </p:nvSpPr>
        <p:spPr>
          <a:xfrm>
            <a:off x="-262524" y="1547834"/>
            <a:ext cx="4809371"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Problem Definition:</a:t>
            </a:r>
            <a:endParaRPr dirty="0"/>
          </a:p>
        </p:txBody>
      </p:sp>
      <p:sp>
        <p:nvSpPr>
          <p:cNvPr id="926" name="Google Shape;926;p32"/>
          <p:cNvSpPr txBox="1">
            <a:spLocks noGrp="1"/>
          </p:cNvSpPr>
          <p:nvPr>
            <p:ph type="subTitle" idx="1"/>
          </p:nvPr>
        </p:nvSpPr>
        <p:spPr>
          <a:xfrm>
            <a:off x="125859" y="2244288"/>
            <a:ext cx="8316930" cy="2235244"/>
          </a:xfrm>
          <a:prstGeom prst="rect">
            <a:avLst/>
          </a:prstGeom>
        </p:spPr>
        <p:txBody>
          <a:bodyPr spcFirstLastPara="1" wrap="square" lIns="91425" tIns="91425" rIns="91425" bIns="91425" anchor="t" anchorCtr="0">
            <a:noAutofit/>
          </a:bodyPr>
          <a:lstStyle/>
          <a:p>
            <a:pPr marL="285750" lvl="0" indent="-285750" algn="just">
              <a:buFont typeface="Wingdings" panose="05000000000000000000" pitchFamily="2" charset="2"/>
              <a:buChar char="q"/>
            </a:pPr>
            <a:r>
              <a:rPr lang="en-US" sz="1800" dirty="0"/>
              <a:t>To design virtual mouse which detects hand gestures patterns instead of physical mouse. The camera is positioned such that it recognizes the moment of finger tips and performs the operations of mouse. The utilization of virtual mouse appears in space saving situations or in movement situation.</a:t>
            </a:r>
            <a:endParaRPr sz="1800" dirty="0"/>
          </a:p>
        </p:txBody>
      </p:sp>
      <p:cxnSp>
        <p:nvCxnSpPr>
          <p:cNvPr id="927" name="Google Shape;927;p32"/>
          <p:cNvCxnSpPr/>
          <p:nvPr/>
        </p:nvCxnSpPr>
        <p:spPr>
          <a:xfrm>
            <a:off x="0" y="2120534"/>
            <a:ext cx="4458984" cy="0"/>
          </a:xfrm>
          <a:prstGeom prst="straightConnector1">
            <a:avLst/>
          </a:prstGeom>
          <a:noFill/>
          <a:ln w="28575"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46910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927"/>
                                        </p:tgtEl>
                                        <p:attrNameLst>
                                          <p:attrName>style.visibility</p:attrName>
                                        </p:attrNameLst>
                                      </p:cBhvr>
                                      <p:to>
                                        <p:strVal val="visible"/>
                                      </p:to>
                                    </p:set>
                                    <p:anim calcmode="lin" valueType="num">
                                      <p:cBhvr additive="base">
                                        <p:cTn id="7" dur="1000"/>
                                        <p:tgtEl>
                                          <p:spTgt spid="92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27"/>
          <p:cNvSpPr txBox="1">
            <a:spLocks noGrp="1"/>
          </p:cNvSpPr>
          <p:nvPr>
            <p:ph type="ctrTitle"/>
          </p:nvPr>
        </p:nvSpPr>
        <p:spPr>
          <a:xfrm flipH="1">
            <a:off x="770725" y="468450"/>
            <a:ext cx="4463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t>Objectives:</a:t>
            </a:r>
            <a:endParaRPr sz="4400" dirty="0"/>
          </a:p>
        </p:txBody>
      </p:sp>
      <p:sp>
        <p:nvSpPr>
          <p:cNvPr id="888" name="Google Shape;888;p27"/>
          <p:cNvSpPr txBox="1">
            <a:spLocks noGrp="1"/>
          </p:cNvSpPr>
          <p:nvPr>
            <p:ph type="subTitle" idx="1"/>
          </p:nvPr>
        </p:nvSpPr>
        <p:spPr>
          <a:xfrm>
            <a:off x="770700" y="1216175"/>
            <a:ext cx="7662600" cy="3392400"/>
          </a:xfrm>
          <a:prstGeom prst="rect">
            <a:avLst/>
          </a:prstGeom>
        </p:spPr>
        <p:txBody>
          <a:bodyPr spcFirstLastPara="1" wrap="square" lIns="91425" tIns="91425" rIns="91425" bIns="91425" anchor="ctr" anchorCtr="0">
            <a:noAutofit/>
          </a:bodyPr>
          <a:lstStyle/>
          <a:p>
            <a:pPr marL="0" lvl="0" indent="0" algn="just">
              <a:buSzPct val="90000"/>
              <a:buFont typeface="Wingdings" pitchFamily="2" charset="2"/>
              <a:buChar char="q"/>
            </a:pPr>
            <a:r>
              <a:rPr lang="en-US" sz="2000" dirty="0"/>
              <a:t>   The goal is to manage computers and other devices with    gestures rather than pointing and clicking a mouse or touching a display directly.</a:t>
            </a:r>
          </a:p>
          <a:p>
            <a:pPr marL="0" lvl="0" indent="0" algn="just">
              <a:buSzPct val="90000"/>
              <a:buFont typeface="Wingdings" pitchFamily="2" charset="2"/>
              <a:buChar char="q"/>
            </a:pPr>
            <a:r>
              <a:rPr lang="en-US" sz="2000" dirty="0"/>
              <a:t>  The system will allow the user to navigate the computer cursor using their hand gestures and left click and scrolling will be performed using different hand gestures.</a:t>
            </a:r>
          </a:p>
          <a:p>
            <a:pPr marL="0" lvl="0" indent="0" algn="just">
              <a:buSzPct val="90000"/>
              <a:buFont typeface="Wingdings" pitchFamily="2" charset="2"/>
              <a:buChar char="q"/>
            </a:pPr>
            <a:r>
              <a:rPr lang="en-US" sz="2000" dirty="0"/>
              <a:t>To reduce the cost of hardware.</a:t>
            </a:r>
            <a:endParaRPr sz="2000" dirty="0"/>
          </a:p>
        </p:txBody>
      </p:sp>
      <p:cxnSp>
        <p:nvCxnSpPr>
          <p:cNvPr id="4" name="Google Shape;927;p32">
            <a:extLst>
              <a:ext uri="{FF2B5EF4-FFF2-40B4-BE49-F238E27FC236}">
                <a16:creationId xmlns:a16="http://schemas.microsoft.com/office/drawing/2014/main" xmlns="" id="{FC3E327D-F5F9-4013-B65D-7B725ADA014F}"/>
              </a:ext>
            </a:extLst>
          </p:cNvPr>
          <p:cNvCxnSpPr/>
          <p:nvPr/>
        </p:nvCxnSpPr>
        <p:spPr>
          <a:xfrm>
            <a:off x="0" y="1149427"/>
            <a:ext cx="4458984" cy="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3"/>
        <p:cNvGrpSpPr/>
        <p:nvPr/>
      </p:nvGrpSpPr>
      <p:grpSpPr>
        <a:xfrm>
          <a:off x="0" y="0"/>
          <a:ext cx="0" cy="0"/>
          <a:chOff x="0" y="0"/>
          <a:chExt cx="0" cy="0"/>
        </a:xfrm>
      </p:grpSpPr>
      <p:graphicFrame>
        <p:nvGraphicFramePr>
          <p:cNvPr id="5" name="Table 4"/>
          <p:cNvGraphicFramePr>
            <a:graphicFrameLocks noGrp="1"/>
          </p:cNvGraphicFramePr>
          <p:nvPr/>
        </p:nvGraphicFramePr>
        <p:xfrm>
          <a:off x="1070341" y="750426"/>
          <a:ext cx="6103088" cy="4260356"/>
        </p:xfrm>
        <a:graphic>
          <a:graphicData uri="http://schemas.openxmlformats.org/drawingml/2006/table">
            <a:tbl>
              <a:tblPr firstRow="1" bandRow="1">
                <a:tableStyleId>{0E3FDE45-AF77-4B5C-9715-49D594BDF05E}</a:tableStyleId>
              </a:tblPr>
              <a:tblGrid>
                <a:gridCol w="1457112">
                  <a:extLst>
                    <a:ext uri="{9D8B030D-6E8A-4147-A177-3AD203B41FA5}">
                      <a16:colId xmlns:a16="http://schemas.microsoft.com/office/drawing/2014/main" xmlns="" val="20000"/>
                    </a:ext>
                  </a:extLst>
                </a:gridCol>
                <a:gridCol w="4645976">
                  <a:extLst>
                    <a:ext uri="{9D8B030D-6E8A-4147-A177-3AD203B41FA5}">
                      <a16:colId xmlns:a16="http://schemas.microsoft.com/office/drawing/2014/main" xmlns="" val="20001"/>
                    </a:ext>
                  </a:extLst>
                </a:gridCol>
              </a:tblGrid>
              <a:tr h="277261">
                <a:tc gridSpan="2">
                  <a:txBody>
                    <a:bodyPr/>
                    <a:lstStyle/>
                    <a:p>
                      <a:endParaRPr lang="en-US" dirty="0"/>
                    </a:p>
                  </a:txBody>
                  <a:tcPr/>
                </a:tc>
                <a:tc hMerge="1">
                  <a:txBody>
                    <a:bodyPr/>
                    <a:lstStyle/>
                    <a:p>
                      <a:endParaRPr lang="en-US"/>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471344">
                <a:tc>
                  <a:txBody>
                    <a:bodyPr/>
                    <a:lstStyle/>
                    <a:p>
                      <a:r>
                        <a:rPr lang="en-US" dirty="0"/>
                        <a:t>Year</a:t>
                      </a:r>
                    </a:p>
                    <a:p>
                      <a:endParaRPr lang="en-US" dirty="0"/>
                    </a:p>
                  </a:txBody>
                  <a:tcPr/>
                </a:tc>
                <a:tc>
                  <a:txBody>
                    <a:bodyPr/>
                    <a:lstStyle/>
                    <a:p>
                      <a:r>
                        <a:rPr lang="en-US" baseline="0" dirty="0"/>
                        <a:t> </a:t>
                      </a:r>
                      <a:r>
                        <a:rPr lang="en-US" dirty="0"/>
                        <a:t>April 2021 </a:t>
                      </a:r>
                    </a:p>
                  </a:txBody>
                  <a:tcPr/>
                </a:tc>
                <a:extLst>
                  <a:ext uri="{0D108BD9-81ED-4DB2-BD59-A6C34878D82A}">
                    <a16:rowId xmlns:a16="http://schemas.microsoft.com/office/drawing/2014/main" xmlns="" val="10001"/>
                  </a:ext>
                </a:extLst>
              </a:tr>
              <a:tr h="471344">
                <a:tc>
                  <a:txBody>
                    <a:bodyPr/>
                    <a:lstStyle/>
                    <a:p>
                      <a:r>
                        <a:rPr lang="en-US" dirty="0"/>
                        <a:t>Author</a:t>
                      </a:r>
                    </a:p>
                  </a:txBody>
                  <a:tcPr/>
                </a:tc>
                <a:tc>
                  <a:txBody>
                    <a:bodyPr/>
                    <a:lstStyle/>
                    <a:p>
                      <a:r>
                        <a:rPr lang="en-US" dirty="0"/>
                        <a:t>Prof. S. S. Jogdand, Neha Bhegade, Akanksha Lugade,</a:t>
                      </a:r>
                    </a:p>
                    <a:p>
                      <a:r>
                        <a:rPr lang="en-US" dirty="0"/>
                        <a:t> Neha Marathe, Riza Sande</a:t>
                      </a:r>
                    </a:p>
                  </a:txBody>
                  <a:tcPr/>
                </a:tc>
                <a:extLst>
                  <a:ext uri="{0D108BD9-81ED-4DB2-BD59-A6C34878D82A}">
                    <a16:rowId xmlns:a16="http://schemas.microsoft.com/office/drawing/2014/main" xmlns="" val="10002"/>
                  </a:ext>
                </a:extLst>
              </a:tr>
              <a:tr h="408058">
                <a:tc>
                  <a:txBody>
                    <a:bodyPr/>
                    <a:lstStyle/>
                    <a:p>
                      <a:r>
                        <a:rPr lang="en-US" dirty="0"/>
                        <a:t>Tittle</a:t>
                      </a:r>
                    </a:p>
                  </a:txBody>
                  <a:tcPr/>
                </a:tc>
                <a:tc>
                  <a:txBody>
                    <a:bodyPr/>
                    <a:lstStyle/>
                    <a:p>
                      <a:r>
                        <a:rPr lang="en-US" dirty="0"/>
                        <a:t>Virtual Mouse using Hand Gestures</a:t>
                      </a:r>
                    </a:p>
                  </a:txBody>
                  <a:tcPr/>
                </a:tc>
                <a:extLst>
                  <a:ext uri="{0D108BD9-81ED-4DB2-BD59-A6C34878D82A}">
                    <a16:rowId xmlns:a16="http://schemas.microsoft.com/office/drawing/2014/main" xmlns="" val="10003"/>
                  </a:ext>
                </a:extLst>
              </a:tr>
              <a:tr h="1441757">
                <a:tc>
                  <a:txBody>
                    <a:bodyPr/>
                    <a:lstStyle/>
                    <a:p>
                      <a:r>
                        <a:rPr lang="en-US" dirty="0"/>
                        <a:t>Methodology</a:t>
                      </a:r>
                    </a:p>
                  </a:txBody>
                  <a:tcPr/>
                </a:tc>
                <a:tc>
                  <a:txBody>
                    <a:bodyPr/>
                    <a:lstStyle/>
                    <a:p>
                      <a:r>
                        <a:rPr lang="en-US" dirty="0"/>
                        <a:t>Capturing real time video using Web-Camera. Converting the video captured into HSV format. Each image frame is processed separately. Conversion of each frame to a greyscale image. </a:t>
                      </a:r>
                      <a:r>
                        <a:rPr lang="en-IN" dirty="0"/>
                        <a:t>Calibrate the colour ranges. </a:t>
                      </a:r>
                      <a:r>
                        <a:rPr lang="en-US" dirty="0"/>
                        <a:t>Calculate the image's centroid by locating the image's region.</a:t>
                      </a:r>
                      <a:r>
                        <a:rPr lang="en-IN" dirty="0"/>
                        <a:t> Tracking the mouse pointer. Simulating the mouse actions.</a:t>
                      </a:r>
                      <a:endParaRPr lang="en-US" dirty="0"/>
                    </a:p>
                  </a:txBody>
                  <a:tcPr/>
                </a:tc>
                <a:extLst>
                  <a:ext uri="{0D108BD9-81ED-4DB2-BD59-A6C34878D82A}">
                    <a16:rowId xmlns:a16="http://schemas.microsoft.com/office/drawing/2014/main" xmlns="" val="10004"/>
                  </a:ext>
                </a:extLst>
              </a:tr>
              <a:tr h="471344">
                <a:tc>
                  <a:txBody>
                    <a:bodyPr/>
                    <a:lstStyle/>
                    <a:p>
                      <a:r>
                        <a:rPr lang="en-US" dirty="0"/>
                        <a:t>Key Findings</a:t>
                      </a:r>
                    </a:p>
                  </a:txBody>
                  <a:tcPr/>
                </a:tc>
                <a:tc>
                  <a:txBody>
                    <a:bodyPr/>
                    <a:lstStyle/>
                    <a:p>
                      <a:r>
                        <a:rPr lang="en-US" dirty="0"/>
                        <a:t>Human Computer Interaction, Python, Color Detection, Web camera, Hand Gestures.</a:t>
                      </a:r>
                    </a:p>
                  </a:txBody>
                  <a:tcPr/>
                </a:tc>
                <a:extLst>
                  <a:ext uri="{0D108BD9-81ED-4DB2-BD59-A6C34878D82A}">
                    <a16:rowId xmlns:a16="http://schemas.microsoft.com/office/drawing/2014/main" xmlns="" val="10005"/>
                  </a:ext>
                </a:extLst>
              </a:tr>
              <a:tr h="408058">
                <a:tc gridSpan="2">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xmlns="" val="10006"/>
                  </a:ext>
                </a:extLst>
              </a:tr>
            </a:tbl>
          </a:graphicData>
        </a:graphic>
      </p:graphicFrame>
      <p:sp>
        <p:nvSpPr>
          <p:cNvPr id="4" name="TextBox 3">
            <a:extLst>
              <a:ext uri="{FF2B5EF4-FFF2-40B4-BE49-F238E27FC236}">
                <a16:creationId xmlns:a16="http://schemas.microsoft.com/office/drawing/2014/main" xmlns="" id="{E0A7CA1E-96E7-4FD9-AA23-1DBE096427F6}"/>
              </a:ext>
            </a:extLst>
          </p:cNvPr>
          <p:cNvSpPr txBox="1"/>
          <p:nvPr/>
        </p:nvSpPr>
        <p:spPr>
          <a:xfrm>
            <a:off x="592576" y="109437"/>
            <a:ext cx="4610986" cy="646331"/>
          </a:xfrm>
          <a:prstGeom prst="rect">
            <a:avLst/>
          </a:prstGeom>
          <a:noFill/>
        </p:spPr>
        <p:txBody>
          <a:bodyPr wrap="square">
            <a:spAutoFit/>
          </a:bodyPr>
          <a:lstStyle/>
          <a:p>
            <a:r>
              <a:rPr lang="en-US" sz="3600" dirty="0">
                <a:latin typeface="Barlow Condensed SemiBold" panose="00000706000000000000" pitchFamily="2" charset="0"/>
              </a:rPr>
              <a:t>Literature Review:</a:t>
            </a:r>
          </a:p>
        </p:txBody>
      </p:sp>
    </p:spTree>
    <p:extLst>
      <p:ext uri="{BB962C8B-B14F-4D97-AF65-F5344CB8AC3E}">
        <p14:creationId xmlns:p14="http://schemas.microsoft.com/office/powerpoint/2010/main" val="33389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546100" y="126999"/>
          <a:ext cx="7810500" cy="4693920"/>
        </p:xfrm>
        <a:graphic>
          <a:graphicData uri="http://schemas.openxmlformats.org/drawingml/2006/table">
            <a:tbl>
              <a:tblPr firstRow="1" bandRow="1">
                <a:tableStyleId>{5DA37D80-6434-44D0-A028-1B22A696006F}</a:tableStyleId>
              </a:tblPr>
              <a:tblGrid>
                <a:gridCol w="1864756">
                  <a:extLst>
                    <a:ext uri="{9D8B030D-6E8A-4147-A177-3AD203B41FA5}">
                      <a16:colId xmlns:a16="http://schemas.microsoft.com/office/drawing/2014/main" xmlns="" val="20000"/>
                    </a:ext>
                  </a:extLst>
                </a:gridCol>
                <a:gridCol w="5945744">
                  <a:extLst>
                    <a:ext uri="{9D8B030D-6E8A-4147-A177-3AD203B41FA5}">
                      <a16:colId xmlns:a16="http://schemas.microsoft.com/office/drawing/2014/main" xmlns="" val="20001"/>
                    </a:ext>
                  </a:extLst>
                </a:gridCol>
              </a:tblGrid>
              <a:tr h="274287">
                <a:tc gridSpan="2">
                  <a:txBody>
                    <a:bodyPr/>
                    <a:lstStyle/>
                    <a:p>
                      <a:endParaRPr lang="en-US" dirty="0"/>
                    </a:p>
                  </a:txBody>
                  <a:tcPr/>
                </a:tc>
                <a:tc hMerge="1">
                  <a:txBody>
                    <a:bodyPr/>
                    <a:lstStyle/>
                    <a:p>
                      <a:endParaRPr lang="en-US"/>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466288">
                <a:tc>
                  <a:txBody>
                    <a:bodyPr/>
                    <a:lstStyle/>
                    <a:p>
                      <a:r>
                        <a:rPr lang="en-US" dirty="0"/>
                        <a:t>Year</a:t>
                      </a:r>
                    </a:p>
                    <a:p>
                      <a:endParaRPr lang="en-US" dirty="0"/>
                    </a:p>
                  </a:txBody>
                  <a:tcPr/>
                </a:tc>
                <a:tc>
                  <a:txBody>
                    <a:bodyPr/>
                    <a:lstStyle/>
                    <a:p>
                      <a:r>
                        <a:rPr lang="en-US" dirty="0"/>
                        <a:t>Oct 2021</a:t>
                      </a:r>
                    </a:p>
                  </a:txBody>
                  <a:tcPr/>
                </a:tc>
                <a:extLst>
                  <a:ext uri="{0D108BD9-81ED-4DB2-BD59-A6C34878D82A}">
                    <a16:rowId xmlns:a16="http://schemas.microsoft.com/office/drawing/2014/main" xmlns="" val="10001"/>
                  </a:ext>
                </a:extLst>
              </a:tr>
              <a:tr h="274287">
                <a:tc>
                  <a:txBody>
                    <a:bodyPr/>
                    <a:lstStyle/>
                    <a:p>
                      <a:r>
                        <a:rPr lang="en-US" dirty="0"/>
                        <a:t>Author</a:t>
                      </a:r>
                    </a:p>
                  </a:txBody>
                  <a:tcPr/>
                </a:tc>
                <a:tc>
                  <a:txBody>
                    <a:bodyPr/>
                    <a:lstStyle/>
                    <a:p>
                      <a:r>
                        <a:rPr lang="en-IN" sz="1400" b="0" i="0" u="none" strike="noStrike" cap="none" dirty="0">
                          <a:solidFill>
                            <a:schemeClr val="tx1"/>
                          </a:solidFill>
                          <a:effectLst/>
                          <a:latin typeface="+mn-lt"/>
                          <a:ea typeface="+mn-ea"/>
                          <a:cs typeface="+mn-cs"/>
                          <a:sym typeface="Arial"/>
                        </a:rPr>
                        <a:t> B. </a:t>
                      </a:r>
                      <a:r>
                        <a:rPr lang="en-IN" sz="1400" b="0" i="0" u="none" strike="noStrike" cap="none" dirty="0" err="1">
                          <a:solidFill>
                            <a:schemeClr val="tx1"/>
                          </a:solidFill>
                          <a:effectLst/>
                          <a:latin typeface="+mn-lt"/>
                          <a:ea typeface="+mn-ea"/>
                          <a:cs typeface="+mn-cs"/>
                          <a:sym typeface="Arial"/>
                        </a:rPr>
                        <a:t>Nagaraj</a:t>
                      </a:r>
                      <a:r>
                        <a:rPr lang="en-IN" sz="1400" b="0" i="0" u="none" strike="noStrike" cap="none" dirty="0">
                          <a:solidFill>
                            <a:schemeClr val="tx1"/>
                          </a:solidFill>
                          <a:effectLst/>
                          <a:latin typeface="+mn-lt"/>
                          <a:ea typeface="+mn-ea"/>
                          <a:cs typeface="+mn-cs"/>
                          <a:sym typeface="Arial"/>
                        </a:rPr>
                        <a:t>, J. </a:t>
                      </a:r>
                      <a:r>
                        <a:rPr lang="en-IN" sz="1400" b="0" i="0" u="none" strike="noStrike" cap="none" dirty="0" err="1">
                          <a:solidFill>
                            <a:schemeClr val="tx1"/>
                          </a:solidFill>
                          <a:effectLst/>
                          <a:latin typeface="+mn-lt"/>
                          <a:ea typeface="+mn-ea"/>
                          <a:cs typeface="+mn-cs"/>
                          <a:sym typeface="Arial"/>
                        </a:rPr>
                        <a:t>Jaya,S</a:t>
                      </a:r>
                      <a:r>
                        <a:rPr lang="en-IN" sz="1400" b="0" i="0" u="none" strike="noStrike" cap="none" dirty="0">
                          <a:solidFill>
                            <a:schemeClr val="tx1"/>
                          </a:solidFill>
                          <a:effectLst/>
                          <a:latin typeface="+mn-lt"/>
                          <a:ea typeface="+mn-ea"/>
                          <a:cs typeface="+mn-cs"/>
                          <a:sym typeface="Arial"/>
                        </a:rPr>
                        <a:t>. Shankar, and P. Ajay</a:t>
                      </a:r>
                      <a:endParaRPr lang="en-US" dirty="0"/>
                    </a:p>
                  </a:txBody>
                  <a:tcPr/>
                </a:tc>
                <a:extLst>
                  <a:ext uri="{0D108BD9-81ED-4DB2-BD59-A6C34878D82A}">
                    <a16:rowId xmlns:a16="http://schemas.microsoft.com/office/drawing/2014/main" xmlns="" val="10002"/>
                  </a:ext>
                </a:extLst>
              </a:tr>
              <a:tr h="658289">
                <a:tc>
                  <a:txBody>
                    <a:bodyPr/>
                    <a:lstStyle/>
                    <a:p>
                      <a:r>
                        <a:rPr lang="en-US" dirty="0"/>
                        <a:t>Tittle</a:t>
                      </a: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tx1"/>
                          </a:solidFill>
                          <a:effectLst/>
                          <a:latin typeface="+mn-lt"/>
                          <a:ea typeface="+mn-ea"/>
                          <a:cs typeface="+mn-cs"/>
                          <a:sym typeface="Arial"/>
                        </a:rPr>
                        <a:t>Deep Learning-Based Real-Time AI Virtual Mouse System Using Computer Vision </a:t>
                      </a:r>
                    </a:p>
                    <a:p>
                      <a:endParaRPr lang="en-US" dirty="0"/>
                    </a:p>
                  </a:txBody>
                  <a:tcPr/>
                </a:tc>
                <a:extLst>
                  <a:ext uri="{0D108BD9-81ED-4DB2-BD59-A6C34878D82A}">
                    <a16:rowId xmlns:a16="http://schemas.microsoft.com/office/drawing/2014/main" xmlns="" val="10003"/>
                  </a:ext>
                </a:extLst>
              </a:tr>
              <a:tr h="1810294">
                <a:tc>
                  <a:txBody>
                    <a:bodyPr/>
                    <a:lstStyle/>
                    <a:p>
                      <a:r>
                        <a:rPr lang="en-US" dirty="0"/>
                        <a:t>Methodology</a:t>
                      </a: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mn-ea"/>
                          <a:cs typeface="+mn-cs"/>
                          <a:sym typeface="Arial"/>
                        </a:rPr>
                        <a:t>The Camera Used in the AI Virtual Mouse System.</a:t>
                      </a:r>
                      <a:r>
                        <a:rPr lang="en-US" sz="1400" b="1" i="0" u="none" strike="noStrike" cap="none" dirty="0">
                          <a:solidFill>
                            <a:schemeClr val="tx1"/>
                          </a:solidFill>
                          <a:effectLst/>
                          <a:latin typeface="+mn-lt"/>
                          <a:ea typeface="+mn-ea"/>
                          <a:cs typeface="+mn-cs"/>
                          <a:sym typeface="Arial"/>
                        </a:rPr>
                        <a:t> </a:t>
                      </a:r>
                      <a:r>
                        <a:rPr lang="en-US" sz="1400" b="0" i="0" u="none" strike="noStrike" cap="none" dirty="0">
                          <a:solidFill>
                            <a:schemeClr val="tx1"/>
                          </a:solidFill>
                          <a:effectLst/>
                          <a:latin typeface="+mn-lt"/>
                          <a:ea typeface="+mn-ea"/>
                          <a:cs typeface="+mn-cs"/>
                          <a:sym typeface="Arial"/>
                        </a:rPr>
                        <a:t>Capturing the Video and Processing. (Virtual Screen Matching) Rectangular Region for Moving through the Window. Detecting Which Finger Is Up and Performing the Particular Mouse Function.  Mouse Functions Depending on the Hand Gestures and Hand Tip Detection Using Computer Vision.  For the Mouse to Perform Left Button Click. For the Mouse to Perform Right Button Click.  For the Mouse to Perform Scroll up Function.  For the Mouse to Perform Scroll down Function.  For No Action to be Performed on the Screen</a:t>
                      </a:r>
                    </a:p>
                  </a:txBody>
                  <a:tcPr/>
                </a:tc>
                <a:extLst>
                  <a:ext uri="{0D108BD9-81ED-4DB2-BD59-A6C34878D82A}">
                    <a16:rowId xmlns:a16="http://schemas.microsoft.com/office/drawing/2014/main" xmlns="" val="10004"/>
                  </a:ext>
                </a:extLst>
              </a:tr>
              <a:tr h="466288">
                <a:tc>
                  <a:txBody>
                    <a:bodyPr/>
                    <a:lstStyle/>
                    <a:p>
                      <a:r>
                        <a:rPr lang="en-US" dirty="0"/>
                        <a:t>Key Findings</a:t>
                      </a:r>
                    </a:p>
                  </a:txBody>
                  <a:tcPr/>
                </a:tc>
                <a:tc>
                  <a:txBody>
                    <a:bodyPr/>
                    <a:lstStyle/>
                    <a:p>
                      <a:r>
                        <a:rPr lang="en-US" dirty="0"/>
                        <a:t>Human computer interaction · Color detection · Hand gestures · Virtual mouse</a:t>
                      </a:r>
                    </a:p>
                  </a:txBody>
                  <a:tcPr/>
                </a:tc>
                <a:extLst>
                  <a:ext uri="{0D108BD9-81ED-4DB2-BD59-A6C34878D82A}">
                    <a16:rowId xmlns:a16="http://schemas.microsoft.com/office/drawing/2014/main" xmlns="" val="10005"/>
                  </a:ext>
                </a:extLst>
              </a:tr>
              <a:tr h="274287">
                <a:tc gridSpan="2">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3635216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32"/>
          <p:cNvSpPr txBox="1">
            <a:spLocks noGrp="1"/>
          </p:cNvSpPr>
          <p:nvPr>
            <p:ph type="title"/>
          </p:nvPr>
        </p:nvSpPr>
        <p:spPr>
          <a:xfrm>
            <a:off x="-189248" y="-250194"/>
            <a:ext cx="8778248" cy="1540869"/>
          </a:xfrm>
          <a:prstGeom prst="rect">
            <a:avLst/>
          </a:prstGeom>
        </p:spPr>
        <p:txBody>
          <a:bodyPr spcFirstLastPara="1" wrap="square" lIns="91425" tIns="91425" rIns="91425" bIns="91425" anchor="b" anchorCtr="0">
            <a:noAutofit/>
          </a:bodyPr>
          <a:lstStyle/>
          <a:p>
            <a:r>
              <a:rPr lang="en-US" sz="4000" dirty="0">
                <a:solidFill>
                  <a:schemeClr val="tx1"/>
                </a:solidFill>
                <a:latin typeface="Barlow Condensed Medium" panose="00000606000000000000" pitchFamily="2" charset="0"/>
              </a:rPr>
              <a:t>Module wise breakdown of project:</a:t>
            </a:r>
            <a:r>
              <a:rPr lang="en-IN" sz="4000" dirty="0">
                <a:solidFill>
                  <a:schemeClr val="tx1"/>
                </a:solidFill>
                <a:latin typeface="Barlow Condensed Medium" panose="00000606000000000000" pitchFamily="2" charset="0"/>
              </a:rPr>
              <a:t/>
            </a:r>
            <a:br>
              <a:rPr lang="en-IN" sz="4000" dirty="0">
                <a:solidFill>
                  <a:schemeClr val="tx1"/>
                </a:solidFill>
                <a:latin typeface="Barlow Condensed Medium" panose="00000606000000000000" pitchFamily="2" charset="0"/>
              </a:rPr>
            </a:br>
            <a:endParaRPr sz="4000" dirty="0">
              <a:latin typeface="Barlow Condensed Medium" panose="00000606000000000000" pitchFamily="2" charset="0"/>
            </a:endParaRPr>
          </a:p>
        </p:txBody>
      </p:sp>
      <p:sp>
        <p:nvSpPr>
          <p:cNvPr id="926" name="Google Shape;926;p32"/>
          <p:cNvSpPr txBox="1">
            <a:spLocks noGrp="1"/>
          </p:cNvSpPr>
          <p:nvPr>
            <p:ph type="subTitle" idx="1"/>
          </p:nvPr>
        </p:nvSpPr>
        <p:spPr>
          <a:xfrm>
            <a:off x="269557" y="2555547"/>
            <a:ext cx="4746383" cy="1411428"/>
          </a:xfrm>
          <a:prstGeom prst="rect">
            <a:avLst/>
          </a:prstGeom>
        </p:spPr>
        <p:txBody>
          <a:bodyPr spcFirstLastPara="1" wrap="square" lIns="91425" tIns="91425" rIns="91425" bIns="91425" anchor="t" anchorCtr="0">
            <a:noAutofit/>
          </a:bodyPr>
          <a:lstStyle/>
          <a:p>
            <a:pPr marL="0" lvl="0" indent="0">
              <a:buSzPct val="90000"/>
            </a:pPr>
            <a:r>
              <a:rPr lang="en-US" sz="2400" b="1" dirty="0">
                <a:latin typeface="Sitka Small" panose="02000505000000020004" pitchFamily="2" charset="0"/>
              </a:rPr>
              <a:t>1. Hand Tracking Module :</a:t>
            </a:r>
          </a:p>
          <a:p>
            <a:pPr marL="0" lvl="0" indent="0">
              <a:buSzPct val="90000"/>
            </a:pPr>
            <a:endParaRPr lang="en-US" sz="1200" dirty="0">
              <a:latin typeface="Sitka Small" panose="02000505000000020004" pitchFamily="2" charset="0"/>
            </a:endParaRPr>
          </a:p>
          <a:p>
            <a:pPr marL="0" lvl="0" indent="0">
              <a:buSzPct val="90000"/>
            </a:pPr>
            <a:r>
              <a:rPr lang="en-US" dirty="0">
                <a:latin typeface="Sitka Small" panose="02000505000000020004" pitchFamily="2" charset="0"/>
              </a:rPr>
              <a:t>       </a:t>
            </a:r>
            <a:endParaRPr lang="en-US" sz="1200" dirty="0">
              <a:latin typeface="Sitka Small" panose="02000505000000020004" pitchFamily="2" charset="0"/>
            </a:endParaRPr>
          </a:p>
        </p:txBody>
      </p:sp>
      <p:cxnSp>
        <p:nvCxnSpPr>
          <p:cNvPr id="927" name="Google Shape;927;p32"/>
          <p:cNvCxnSpPr/>
          <p:nvPr/>
        </p:nvCxnSpPr>
        <p:spPr>
          <a:xfrm>
            <a:off x="2075380" y="808275"/>
            <a:ext cx="7068620" cy="10273"/>
          </a:xfrm>
          <a:prstGeom prst="straightConnector1">
            <a:avLst/>
          </a:prstGeom>
          <a:noFill/>
          <a:ln w="28575" cap="flat" cmpd="sng">
            <a:solidFill>
              <a:schemeClr val="accent4"/>
            </a:solidFill>
            <a:prstDash val="solid"/>
            <a:round/>
            <a:headEnd type="none" w="med" len="med"/>
            <a:tailEnd type="none" w="med" len="med"/>
          </a:ln>
        </p:spPr>
      </p:cxnSp>
      <p:sp>
        <p:nvSpPr>
          <p:cNvPr id="3" name="TextBox 2"/>
          <p:cNvSpPr txBox="1"/>
          <p:nvPr/>
        </p:nvSpPr>
        <p:spPr>
          <a:xfrm>
            <a:off x="616890" y="3136124"/>
            <a:ext cx="6495523" cy="1231106"/>
          </a:xfrm>
          <a:prstGeom prst="rect">
            <a:avLst/>
          </a:prstGeom>
          <a:noFill/>
        </p:spPr>
        <p:txBody>
          <a:bodyPr wrap="square" rtlCol="0">
            <a:spAutoFit/>
          </a:bodyPr>
          <a:lstStyle/>
          <a:p>
            <a:pPr marL="0" lvl="0" indent="0" algn="just">
              <a:buSzPct val="90000"/>
            </a:pPr>
            <a:r>
              <a:rPr lang="en-US" dirty="0">
                <a:latin typeface="Arvo" panose="020B0604020202020204" charset="0"/>
              </a:rPr>
              <a:t>The framework used is Mediapipe developed by google.</a:t>
            </a:r>
          </a:p>
          <a:p>
            <a:pPr marL="0" lvl="0" indent="0" algn="just">
              <a:buSzPct val="90000"/>
            </a:pPr>
            <a:r>
              <a:rPr lang="en-US" dirty="0">
                <a:latin typeface="Arvo" panose="020B0604020202020204" charset="0"/>
              </a:rPr>
              <a:t>It uses two main models ,</a:t>
            </a:r>
          </a:p>
          <a:p>
            <a:pPr marL="400050" lvl="0" indent="-400050" algn="just">
              <a:buSzPct val="90000"/>
              <a:buFont typeface="+mj-lt"/>
              <a:buAutoNum type="romanUcPeriod"/>
            </a:pPr>
            <a:r>
              <a:rPr lang="en-US" sz="1600" b="1" dirty="0">
                <a:solidFill>
                  <a:schemeClr val="tx1"/>
                </a:solidFill>
                <a:latin typeface="Sitka Small" panose="02000505000000020004" pitchFamily="2" charset="0"/>
              </a:rPr>
              <a:t>Palm detection </a:t>
            </a:r>
          </a:p>
          <a:p>
            <a:pPr marL="400050" lvl="0" indent="-400050" algn="just">
              <a:buSzPct val="90000"/>
              <a:buFont typeface="+mj-lt"/>
              <a:buAutoNum type="romanUcPeriod"/>
            </a:pPr>
            <a:r>
              <a:rPr lang="en-US" sz="1600" b="1" dirty="0">
                <a:solidFill>
                  <a:schemeClr val="tx1"/>
                </a:solidFill>
                <a:latin typeface="Sitka Small" panose="02000505000000020004" pitchFamily="2" charset="0"/>
              </a:rPr>
              <a:t>hand landmarks </a:t>
            </a:r>
          </a:p>
          <a:p>
            <a:pPr algn="just"/>
            <a:endParaRPr lang="en-IN" dirty="0">
              <a:latin typeface="Arvo" panose="020B0604020202020204" charset="0"/>
            </a:endParaRPr>
          </a:p>
        </p:txBody>
      </p:sp>
      <p:sp>
        <p:nvSpPr>
          <p:cNvPr id="4" name="Rectangle 3"/>
          <p:cNvSpPr/>
          <p:nvPr/>
        </p:nvSpPr>
        <p:spPr>
          <a:xfrm>
            <a:off x="532000" y="2582731"/>
            <a:ext cx="8262679" cy="492443"/>
          </a:xfrm>
          <a:prstGeom prst="rect">
            <a:avLst/>
          </a:prstGeom>
        </p:spPr>
        <p:txBody>
          <a:bodyPr wrap="square">
            <a:spAutoFit/>
          </a:bodyPr>
          <a:lstStyle/>
          <a:p>
            <a:pPr marL="171450" lvl="0" indent="-171450" algn="just">
              <a:buSzPct val="90000"/>
              <a:buFont typeface="Wingdings" panose="05000000000000000000" pitchFamily="2" charset="2"/>
              <a:buChar char="§"/>
            </a:pPr>
            <a:endParaRPr lang="en-US" sz="1200" dirty="0"/>
          </a:p>
          <a:p>
            <a:pPr algn="just"/>
            <a:endParaRPr lang="en-IN" dirty="0"/>
          </a:p>
        </p:txBody>
      </p:sp>
      <p:sp>
        <p:nvSpPr>
          <p:cNvPr id="8" name="TextBox 7">
            <a:extLst>
              <a:ext uri="{FF2B5EF4-FFF2-40B4-BE49-F238E27FC236}">
                <a16:creationId xmlns:a16="http://schemas.microsoft.com/office/drawing/2014/main" xmlns="" id="{2DDF29BD-BC96-49B5-8E52-87E91ACE5820}"/>
              </a:ext>
            </a:extLst>
          </p:cNvPr>
          <p:cNvSpPr txBox="1"/>
          <p:nvPr/>
        </p:nvSpPr>
        <p:spPr>
          <a:xfrm>
            <a:off x="616890" y="1374761"/>
            <a:ext cx="7165972" cy="738664"/>
          </a:xfrm>
          <a:prstGeom prst="rect">
            <a:avLst/>
          </a:prstGeom>
          <a:noFill/>
        </p:spPr>
        <p:txBody>
          <a:bodyPr wrap="square">
            <a:spAutoFit/>
          </a:bodyPr>
          <a:lstStyle/>
          <a:p>
            <a:pPr marL="0" lvl="0" indent="0" algn="just">
              <a:buSzPct val="90000"/>
            </a:pPr>
            <a:r>
              <a:rPr lang="en-US" dirty="0">
                <a:latin typeface="Arvo" panose="020B0604020202020204" charset="0"/>
              </a:rPr>
              <a:t>The project is divided into 2 sub-programs which is stored in 2 separate files:</a:t>
            </a:r>
          </a:p>
          <a:p>
            <a:pPr marL="342900" lvl="0" indent="-342900" algn="just">
              <a:buSzPct val="90000"/>
              <a:buAutoNum type="arabicPeriod"/>
            </a:pPr>
            <a:r>
              <a:rPr lang="en-US" dirty="0">
                <a:latin typeface="Arvo" panose="020B0604020202020204" charset="0"/>
              </a:rPr>
              <a:t>Hand Tracking Module</a:t>
            </a:r>
          </a:p>
          <a:p>
            <a:pPr marL="342900" lvl="0" indent="-342900" algn="just">
              <a:buSzPct val="90000"/>
              <a:buAutoNum type="arabicPeriod"/>
            </a:pPr>
            <a:r>
              <a:rPr lang="en-US" dirty="0">
                <a:latin typeface="Arvo" panose="020B0604020202020204" charset="0"/>
              </a:rPr>
              <a:t>AI Virtual Mouse Module </a:t>
            </a:r>
          </a:p>
        </p:txBody>
      </p:sp>
    </p:spTree>
    <p:extLst>
      <p:ext uri="{BB962C8B-B14F-4D97-AF65-F5344CB8AC3E}">
        <p14:creationId xmlns:p14="http://schemas.microsoft.com/office/powerpoint/2010/main" val="4089038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927"/>
                                        </p:tgtEl>
                                        <p:attrNameLst>
                                          <p:attrName>style.visibility</p:attrName>
                                        </p:attrNameLst>
                                      </p:cBhvr>
                                      <p:to>
                                        <p:strVal val="visible"/>
                                      </p:to>
                                    </p:set>
                                    <p:anim calcmode="lin" valueType="num">
                                      <p:cBhvr additive="base">
                                        <p:cTn id="7" dur="1000"/>
                                        <p:tgtEl>
                                          <p:spTgt spid="92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y Creative CV XL by Slidesgo">
  <a:themeElements>
    <a:clrScheme name="Simple Light">
      <a:dk1>
        <a:srgbClr val="434343"/>
      </a:dk1>
      <a:lt1>
        <a:srgbClr val="E9E6E1"/>
      </a:lt1>
      <a:dk2>
        <a:srgbClr val="0C2E3A"/>
      </a:dk2>
      <a:lt2>
        <a:srgbClr val="018790"/>
      </a:lt2>
      <a:accent1>
        <a:srgbClr val="FFD497"/>
      </a:accent1>
      <a:accent2>
        <a:srgbClr val="1DCDC3"/>
      </a:accent2>
      <a:accent3>
        <a:srgbClr val="78001B"/>
      </a:accent3>
      <a:accent4>
        <a:srgbClr val="F5340B"/>
      </a:accent4>
      <a:accent5>
        <a:srgbClr val="FF823B"/>
      </a:accent5>
      <a:accent6>
        <a:srgbClr val="FFA73B"/>
      </a:accent6>
      <a:hlink>
        <a:srgbClr val="1DCDC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1306</TotalTime>
  <Words>1390</Words>
  <Application>Microsoft Office PowerPoint</Application>
  <PresentationFormat>On-screen Show (16:9)</PresentationFormat>
  <Paragraphs>222</Paragraphs>
  <Slides>26</Slides>
  <Notes>20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Times New Roman</vt:lpstr>
      <vt:lpstr>Arvo</vt:lpstr>
      <vt:lpstr>Wingdings</vt:lpstr>
      <vt:lpstr>Barlow Condensed Medium</vt:lpstr>
      <vt:lpstr>Montserrat Light</vt:lpstr>
      <vt:lpstr>Arial Rounded MT Bold</vt:lpstr>
      <vt:lpstr>Sitka Small</vt:lpstr>
      <vt:lpstr>Roboto Condensed</vt:lpstr>
      <vt:lpstr>Bahnschrift SemiBold</vt:lpstr>
      <vt:lpstr>Barlow Condensed SemiBold</vt:lpstr>
      <vt:lpstr>Barlow Condensed</vt:lpstr>
      <vt:lpstr>Fira Sans Extra Condensed Medium</vt:lpstr>
      <vt:lpstr>Arial</vt:lpstr>
      <vt:lpstr>Calibri</vt:lpstr>
      <vt:lpstr>My Creative CV XL by Slidesgo</vt:lpstr>
      <vt:lpstr>MINOR PROJECT</vt:lpstr>
      <vt:lpstr>AI BASED VIRTUAL MOUSE</vt:lpstr>
      <vt:lpstr>Literature review</vt:lpstr>
      <vt:lpstr>Introduction:</vt:lpstr>
      <vt:lpstr>Problem Definition:</vt:lpstr>
      <vt:lpstr>Objectives:</vt:lpstr>
      <vt:lpstr>PowerPoint Presentation</vt:lpstr>
      <vt:lpstr>PowerPoint Presentation</vt:lpstr>
      <vt:lpstr>Module wise breakdown of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Functional Requirements:</vt:lpstr>
      <vt:lpstr>Functional Requirements:</vt:lpstr>
      <vt:lpstr>PowerPoint Presentation</vt:lpstr>
      <vt:lpstr>Design of the project:</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CREATIVE RESUME</dc:title>
  <dc:creator>CHANDRASHEKAR</dc:creator>
  <cp:lastModifiedBy>Microsoft account</cp:lastModifiedBy>
  <cp:revision>71</cp:revision>
  <dcterms:modified xsi:type="dcterms:W3CDTF">2021-11-25T19:13:54Z</dcterms:modified>
</cp:coreProperties>
</file>